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Avenir Next Demi Bold"/>
          <a:ea typeface="Avenir Next Demi Bold"/>
          <a:cs typeface="Avenir Next Demi Bold"/>
        </a:font>
        <a:srgbClr val="2A2927"/>
      </a:tcTxStyle>
      <a:tcStyle>
        <a:tcBdr>
          <a:left>
            <a:ln w="12700" cap="flat">
              <a:solidFill>
                <a:srgbClr val="514F48">
                  <a:alpha val="80000"/>
                </a:srgbClr>
              </a:solidFill>
              <a:custDash>
                <a:ds d="200000" sp="200000"/>
              </a:custDash>
              <a:miter lim="400000"/>
            </a:ln>
          </a:left>
          <a:right>
            <a:ln w="12700" cap="flat">
              <a:solidFill>
                <a:srgbClr val="514F48">
                  <a:alpha val="80000"/>
                </a:srgbClr>
              </a:solidFill>
              <a:custDash>
                <a:ds d="200000" sp="200000"/>
              </a:custDash>
              <a:miter lim="400000"/>
            </a:ln>
          </a:right>
          <a:top>
            <a:ln w="12700" cap="flat">
              <a:solidFill>
                <a:srgbClr val="514F48">
                  <a:alpha val="80000"/>
                </a:srgbClr>
              </a:solidFill>
              <a:custDash>
                <a:ds d="200000" sp="200000"/>
              </a:custDash>
              <a:miter lim="400000"/>
            </a:ln>
          </a:top>
          <a:bottom>
            <a:ln w="12700" cap="flat">
              <a:solidFill>
                <a:srgbClr val="514F48">
                  <a:alpha val="80000"/>
                </a:srgbClr>
              </a:solidFill>
              <a:custDash>
                <a:ds d="200000" sp="200000"/>
              </a:custDash>
              <a:miter lim="400000"/>
            </a:ln>
          </a:bottom>
          <a:insideH>
            <a:ln w="12700" cap="flat">
              <a:solidFill>
                <a:srgbClr val="514F48">
                  <a:alpha val="80000"/>
                </a:srgbClr>
              </a:solidFill>
              <a:custDash>
                <a:ds d="200000" sp="200000"/>
              </a:custDash>
              <a:miter lim="400000"/>
            </a:ln>
          </a:insideH>
          <a:insideV>
            <a:ln w="12700" cap="flat">
              <a:solidFill>
                <a:srgbClr val="514F48">
                  <a:alpha val="80000"/>
                </a:srgbClr>
              </a:solidFill>
              <a:custDash>
                <a:ds d="200000" sp="200000"/>
              </a:custDash>
              <a:miter lim="400000"/>
            </a:ln>
          </a:insideV>
        </a:tcBdr>
        <a:fill>
          <a:noFill/>
        </a:fill>
      </a:tcStyle>
    </a:wholeTbl>
    <a:band2H>
      <a:tcTxStyle b="def" i="def"/>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254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254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Row>
  </a:tblStyle>
  <a:tblStyle styleId="{C7B018BB-80A7-4F77-B60F-C8B233D01FF8}" styleName="">
    <a:tblBg/>
    <a:wholeTbl>
      <a:tcTxStyle b="off" i="off">
        <a:fontRef idx="minor">
          <a:srgbClr val="2A2927"/>
        </a:fontRef>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b="def" i="def"/>
      <a:tcStyle>
        <a:tcBdr/>
        <a:fill>
          <a:blipFill rotWithShape="1">
            <a:blip r:embed="rId1"/>
            <a:srcRect l="0" t="0" r="0" b="0"/>
            <a:tile tx="0" ty="0" sx="100000" sy="100000" flip="none" algn="tl"/>
          </a:blipFill>
        </a:fill>
      </a:tcStyle>
    </a:band2H>
    <a:firstCol>
      <a:tcTxStyle b="on" i="off">
        <a:font>
          <a:latin typeface="Avenir Next Demi Bold"/>
          <a:ea typeface="Avenir Next Demi Bold"/>
          <a:cs typeface="Avenir Next Demi Bold"/>
        </a:font>
        <a:srgbClr val="2A2927"/>
      </a:tcTxStyle>
      <a:tcStyle>
        <a:tcBdr>
          <a:left>
            <a:ln w="254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EEE7283C-3CF3-47DC-8721-378D4A62B228}" styleName="">
    <a:tblBg/>
    <a:wholeTbl>
      <a:tcTxStyle b="off" i="off">
        <a:fontRef idx="minor">
          <a:srgbClr val="2A2927"/>
        </a:fontRef>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b="def" i="def"/>
      <a:tcStyle>
        <a:tcBdr/>
        <a:fill>
          <a:solidFill>
            <a:srgbClr val="D2D1C3">
              <a:alpha val="25000"/>
            </a:srgbClr>
          </a:solidFill>
        </a:fill>
      </a:tcStyle>
    </a:band2H>
    <a:firstCol>
      <a:tcTxStyle b="off" i="off">
        <a:fontRef idx="minor">
          <a:srgbClr val="2A2927"/>
        </a:fontRef>
        <a:srgbClr val="2A2927"/>
      </a:tcTxStyle>
      <a:tcStyle>
        <a:tcBdr>
          <a:left>
            <a:ln w="25400" cap="flat">
              <a:solidFill>
                <a:srgbClr val="737269">
                  <a:alpha val="80000"/>
                </a:srgbClr>
              </a:solidFill>
              <a:prstDash val="solid"/>
              <a:miter lim="400000"/>
            </a:ln>
          </a:left>
          <a:right>
            <a:ln w="254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ff" i="off">
        <a:fontRef idx="minor">
          <a:srgbClr val="2A2927"/>
        </a:fontRef>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ff" i="off">
        <a:fontRef idx="minor">
          <a:srgbClr val="2A2927"/>
        </a:fontRef>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CF821DB8-F4EB-4A41-A1BA-3FCAFE7338EE}" styleName="">
    <a:tblBg/>
    <a:wholeTbl>
      <a:tcTxStyle b="off" i="off">
        <a:fontRef idx="minor">
          <a:srgbClr val="2A2927"/>
        </a:fontRef>
        <a:srgbClr val="2A2927"/>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wholeTbl>
    <a:band2H>
      <a:tcTxStyle b="def" i="def"/>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000000">
                  <a:alpha val="70000"/>
                </a:srgbClr>
              </a:solidFill>
              <a:prstDash val="solid"/>
              <a:miter lim="400000"/>
            </a:ln>
          </a:left>
          <a:right>
            <a:ln w="25400" cap="flat">
              <a:solidFill>
                <a:srgbClr val="000000">
                  <a:alpha val="70000"/>
                </a:srgbClr>
              </a:solidFill>
              <a:prstDash val="solid"/>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254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254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Avenir Next Demi Bold"/>
          <a:ea typeface="Avenir Next Demi Bold"/>
          <a:cs typeface="Avenir Next Demi Bold"/>
        </a:font>
        <a:srgbClr val="FFFFFF"/>
      </a:tcTxStyle>
      <a:tcStyle>
        <a:tcBdr>
          <a:left>
            <a:ln w="12700" cap="flat">
              <a:solidFill>
                <a:srgbClr val="F8F8F6">
                  <a:alpha val="80000"/>
                </a:srgbClr>
              </a:solidFill>
              <a:custDash>
                <a:ds d="200000" sp="200000"/>
              </a:custDash>
              <a:miter lim="400000"/>
            </a:ln>
          </a:left>
          <a:right>
            <a:ln w="12700" cap="flat">
              <a:solidFill>
                <a:srgbClr val="F8F8F6">
                  <a:alpha val="80000"/>
                </a:srgbClr>
              </a:solidFill>
              <a:custDash>
                <a:ds d="200000" sp="200000"/>
              </a:custDash>
              <a:miter lim="400000"/>
            </a:ln>
          </a:right>
          <a:top>
            <a:ln w="12700" cap="flat">
              <a:solidFill>
                <a:srgbClr val="F8F8F6">
                  <a:alpha val="80000"/>
                </a:srgbClr>
              </a:solidFill>
              <a:custDash>
                <a:ds d="200000" sp="200000"/>
              </a:custDash>
              <a:miter lim="400000"/>
            </a:ln>
          </a:top>
          <a:bottom>
            <a:ln w="12700" cap="flat">
              <a:solidFill>
                <a:srgbClr val="F8F8F6">
                  <a:alpha val="80000"/>
                </a:srgbClr>
              </a:solidFill>
              <a:custDash>
                <a:ds d="200000" sp="200000"/>
              </a:custDash>
              <a:miter lim="400000"/>
            </a:ln>
          </a:bottom>
          <a:insideH>
            <a:ln w="12700" cap="flat">
              <a:solidFill>
                <a:srgbClr val="F8F8F6">
                  <a:alpha val="80000"/>
                </a:srgbClr>
              </a:solidFill>
              <a:custDash>
                <a:ds d="200000" sp="200000"/>
              </a:custDash>
              <a:miter lim="400000"/>
            </a:ln>
          </a:insideH>
          <a:insideV>
            <a:ln w="12700" cap="flat">
              <a:solidFill>
                <a:srgbClr val="F8F8F6">
                  <a:alpha val="80000"/>
                </a:srgbClr>
              </a:solidFill>
              <a:custDash>
                <a:ds d="200000" sp="200000"/>
              </a:custDash>
              <a:miter lim="400000"/>
            </a:ln>
          </a:insideV>
        </a:tcBdr>
        <a:fill>
          <a:solidFill>
            <a:srgbClr val="67665E">
              <a:alpha val="30000"/>
            </a:srgbClr>
          </a:solidFill>
        </a:fill>
      </a:tcStyle>
    </a:wholeTbl>
    <a:band2H>
      <a:tcTxStyle b="def" i="def"/>
      <a:tcStyle>
        <a:tcBdr/>
        <a:fill>
          <a:solidFill>
            <a:srgbClr val="67665E">
              <a:alpha val="40000"/>
            </a:srgbClr>
          </a:solidFill>
        </a:fill>
      </a:tcStyle>
    </a:band2H>
    <a:firstCol>
      <a:tcTxStyle b="on" i="off">
        <a:font>
          <a:latin typeface="Avenir Next Demi Bold"/>
          <a:ea typeface="Avenir Next Demi Bold"/>
          <a:cs typeface="Avenir Next Demi Bold"/>
        </a:font>
        <a:srgbClr val="FFFFFF"/>
      </a:tcTxStyle>
      <a:tcStyle>
        <a:tcBdr>
          <a:left>
            <a:ln w="25400" cap="flat">
              <a:solidFill>
                <a:srgbClr val="F8F8F6">
                  <a:alpha val="80000"/>
                </a:srgbClr>
              </a:solidFill>
              <a:prstDash val="solid"/>
              <a:miter lim="400000"/>
            </a:ln>
          </a:left>
          <a:right>
            <a:ln w="25400" cap="flat">
              <a:solidFill>
                <a:srgbClr val="F8F8F6">
                  <a:alpha val="80000"/>
                </a:srgbClr>
              </a:solidFill>
              <a:prstDash val="solid"/>
              <a:miter lim="400000"/>
            </a:ln>
          </a:right>
          <a:top>
            <a:ln w="12700" cap="flat">
              <a:solidFill>
                <a:srgbClr val="F8F8F6">
                  <a:alpha val="30000"/>
                </a:srgbClr>
              </a:solidFill>
              <a:prstDash val="solid"/>
              <a:miter lim="400000"/>
            </a:ln>
          </a:top>
          <a:bottom>
            <a:ln w="12700" cap="flat">
              <a:solidFill>
                <a:srgbClr val="F8F8F6">
                  <a:alpha val="3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67665E">
              <a:alpha val="50000"/>
            </a:srgbClr>
          </a:solidFill>
        </a:fill>
      </a:tcStyle>
    </a:firstCol>
    <a:la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lastRow>
    <a:fir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firstRow>
  </a:tblStyle>
  <a:tblStyle styleId="{2708684C-4D16-4618-839F-0558EEFCDFE6}" styleName="">
    <a:tblBg/>
    <a:wholeTbl>
      <a:tcTxStyle b="off" i="off">
        <a:fontRef idx="minor">
          <a:srgbClr val="2A2927"/>
        </a:fontRef>
        <a:srgbClr val="2A2927"/>
      </a:tcTxStyle>
      <a:tcStyle>
        <a:tcBdr>
          <a:left>
            <a:ln w="12700" cap="flat">
              <a:noFill/>
              <a:miter lim="400000"/>
            </a:ln>
          </a:left>
          <a:right>
            <a:ln w="12700" cap="flat">
              <a:noFill/>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wholeTbl>
    <a:band2H>
      <a:tcTxStyle b="def" i="def"/>
      <a:tcStyle>
        <a:tcBdr/>
        <a:fill>
          <a:solidFill>
            <a:srgbClr val="67665E">
              <a:alpha val="15000"/>
            </a:srgbClr>
          </a:solidFill>
        </a:fill>
      </a:tcStyle>
    </a:band2H>
    <a:firstCol>
      <a:tcTxStyle b="on" i="off">
        <a:font>
          <a:latin typeface="Avenir Next Demi Bold"/>
          <a:ea typeface="Avenir Next Demi Bold"/>
          <a:cs typeface="Avenir Next Demi Bold"/>
        </a:font>
        <a:srgbClr val="2A2927"/>
      </a:tcTxStyle>
      <a:tcStyle>
        <a:tcBdr>
          <a:left>
            <a:ln w="12700" cap="flat">
              <a:noFill/>
              <a:miter lim="400000"/>
            </a:ln>
          </a:left>
          <a:right>
            <a:ln w="25400" cap="flat">
              <a:solidFill>
                <a:srgbClr val="34342F">
                  <a:alpha val="80000"/>
                </a:srgbClr>
              </a:solidFill>
              <a:prstDash val="solid"/>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25400" cap="flat">
              <a:solidFill>
                <a:srgbClr val="34342F">
                  <a:alpha val="80000"/>
                </a:srgbClr>
              </a:solidFill>
              <a:prstDash val="solid"/>
              <a:miter lim="400000"/>
            </a:ln>
          </a:top>
          <a:bottom>
            <a:ln w="12700" cap="flat">
              <a:noFill/>
              <a:miter lim="400000"/>
            </a:ln>
          </a:bottom>
          <a:insideH>
            <a:ln w="12700" cap="flat">
              <a:solidFill>
                <a:srgbClr val="34342F">
                  <a:alpha val="8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12700" cap="flat">
              <a:noFill/>
              <a:miter lim="400000"/>
            </a:ln>
          </a:top>
          <a:bottom>
            <a:ln w="254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_rels/tableStyles.xml.rels><?xml version="1.0" encoding="UTF-8" standalone="yes"?><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p:nvPr>
            <p:ph type="sldImg"/>
          </p:nvPr>
        </p:nvSpPr>
        <p:spPr>
          <a:xfrm>
            <a:off x="1143000" y="685800"/>
            <a:ext cx="4572000" cy="3429000"/>
          </a:xfrm>
          <a:prstGeom prst="rect">
            <a:avLst/>
          </a:prstGeom>
        </p:spPr>
        <p:txBody>
          <a:bodyPr/>
          <a:lstStyle/>
          <a:p>
            <a:pPr/>
          </a:p>
        </p:txBody>
      </p:sp>
      <p:sp>
        <p:nvSpPr>
          <p:cNvPr id="154" name="Shape 15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2" name="Shape 12"/>
          <p:cNvSpPr/>
          <p:nvPr>
            <p:ph type="title"/>
          </p:nvPr>
        </p:nvSpPr>
        <p:spPr>
          <a:xfrm>
            <a:off x="901700" y="3060700"/>
            <a:ext cx="11201400" cy="1714500"/>
          </a:xfrm>
          <a:prstGeom prst="rect">
            <a:avLst/>
          </a:prstGeom>
        </p:spPr>
        <p:txBody>
          <a:bodyPr anchor="b"/>
          <a:lstStyle/>
          <a:p>
            <a:pPr/>
            <a:r>
              <a:t>Title Text</a:t>
            </a:r>
          </a:p>
        </p:txBody>
      </p:sp>
      <p:sp>
        <p:nvSpPr>
          <p:cNvPr id="13" name="Shape 13"/>
          <p:cNvSpPr/>
          <p:nvPr>
            <p:ph type="body" sz="quarter" idx="1"/>
          </p:nvPr>
        </p:nvSpPr>
        <p:spPr>
          <a:xfrm>
            <a:off x="901700" y="4775200"/>
            <a:ext cx="11201400" cy="1536700"/>
          </a:xfrm>
          <a:prstGeom prst="rect">
            <a:avLst/>
          </a:prstGeom>
        </p:spPr>
        <p:txBody>
          <a:bodyPr anchor="t"/>
          <a:lstStyle>
            <a:lvl1pPr marL="0" indent="0">
              <a:lnSpc>
                <a:spcPct val="80000"/>
              </a:lnSpc>
              <a:spcBef>
                <a:spcPts val="0"/>
              </a:spcBef>
              <a:buSzTx/>
              <a:buNone/>
              <a:defRPr cap="all" spc="288">
                <a:solidFill>
                  <a:srgbClr val="3E3B39"/>
                </a:solidFill>
              </a:defRPr>
            </a:lvl1pPr>
            <a:lvl2pPr marL="0" indent="228600">
              <a:lnSpc>
                <a:spcPct val="80000"/>
              </a:lnSpc>
              <a:spcBef>
                <a:spcPts val="0"/>
              </a:spcBef>
              <a:buSzTx/>
              <a:buNone/>
              <a:defRPr cap="all" spc="288">
                <a:solidFill>
                  <a:srgbClr val="3E3B39"/>
                </a:solidFill>
              </a:defRPr>
            </a:lvl2pPr>
            <a:lvl3pPr marL="0" indent="457200">
              <a:lnSpc>
                <a:spcPct val="80000"/>
              </a:lnSpc>
              <a:spcBef>
                <a:spcPts val="0"/>
              </a:spcBef>
              <a:buSzTx/>
              <a:buNone/>
              <a:defRPr cap="all" spc="288">
                <a:solidFill>
                  <a:srgbClr val="3E3B39"/>
                </a:solidFill>
              </a:defRPr>
            </a:lvl3pPr>
            <a:lvl4pPr marL="0" indent="685800">
              <a:lnSpc>
                <a:spcPct val="80000"/>
              </a:lnSpc>
              <a:spcBef>
                <a:spcPts val="0"/>
              </a:spcBef>
              <a:buSzTx/>
              <a:buNone/>
              <a:defRPr cap="all" spc="288">
                <a:solidFill>
                  <a:srgbClr val="3E3B39"/>
                </a:solidFill>
              </a:defRPr>
            </a:lvl4pPr>
            <a:lvl5pPr marL="0" indent="914400">
              <a:lnSpc>
                <a:spcPct val="80000"/>
              </a:lnSpc>
              <a:spcBef>
                <a:spcPts val="0"/>
              </a:spcBef>
              <a:buSzTx/>
              <a:buNone/>
              <a:defRPr cap="all" spc="288">
                <a:solidFill>
                  <a:srgbClr val="3E3B39"/>
                </a:solidFill>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xfrm>
            <a:off x="6303924" y="9258300"/>
            <a:ext cx="409652" cy="4191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5" name="Shape 95"/>
          <p:cNvSpPr/>
          <p:nvPr>
            <p:ph type="body" sz="quarter" idx="13"/>
          </p:nvPr>
        </p:nvSpPr>
        <p:spPr>
          <a:xfrm>
            <a:off x="1270000" y="6362700"/>
            <a:ext cx="10464800" cy="660400"/>
          </a:xfrm>
          <a:prstGeom prst="rect">
            <a:avLst/>
          </a:prstGeom>
        </p:spPr>
        <p:txBody>
          <a:bodyPr>
            <a:spAutoFit/>
          </a:bodyPr>
          <a:lstStyle>
            <a:lvl1pPr marL="0" indent="0" algn="ctr">
              <a:lnSpc>
                <a:spcPct val="90000"/>
              </a:lnSpc>
              <a:spcBef>
                <a:spcPts val="1200"/>
              </a:spcBef>
              <a:buSzTx/>
              <a:buNone/>
              <a:defRPr i="1" sz="3200"/>
            </a:lvl1pPr>
          </a:lstStyle>
          <a:p>
            <a:pPr/>
            <a:r>
              <a:t>–Johnny Appleseed</a:t>
            </a:r>
          </a:p>
        </p:txBody>
      </p:sp>
      <p:sp>
        <p:nvSpPr>
          <p:cNvPr id="96" name="Shape 96"/>
          <p:cNvSpPr/>
          <p:nvPr>
            <p:ph type="body" sz="quarter" idx="14"/>
          </p:nvPr>
        </p:nvSpPr>
        <p:spPr>
          <a:xfrm>
            <a:off x="1270000" y="4248150"/>
            <a:ext cx="10464800" cy="723900"/>
          </a:xfrm>
          <a:prstGeom prst="rect">
            <a:avLst/>
          </a:prstGeom>
        </p:spPr>
        <p:txBody>
          <a:bodyPr>
            <a:spAutoFit/>
          </a:bodyPr>
          <a:lstStyle>
            <a:lvl1pPr marL="0" indent="0" algn="ctr">
              <a:lnSpc>
                <a:spcPct val="90000"/>
              </a:lnSpc>
              <a:buSzTx/>
              <a:buNone/>
              <a:defRPr>
                <a:latin typeface="Avenir Next Demi Bold"/>
                <a:ea typeface="Avenir Next Demi Bold"/>
                <a:cs typeface="Avenir Next Demi Bold"/>
                <a:sym typeface="Avenir Next Demi Bold"/>
              </a:defRPr>
            </a:lvl1pPr>
          </a:lstStyle>
          <a:p>
            <a:pPr/>
            <a:r>
              <a:t>“Type a quote here.” </a:t>
            </a:r>
          </a:p>
        </p:txBody>
      </p:sp>
      <p:sp>
        <p:nvSpPr>
          <p:cNvPr id="97" name="Shape 9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04" name="Shape 104"/>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hape 1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2" name="Shape 11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solidFill>
          <a:srgbClr val="FFFFFF"/>
        </a:solidFill>
      </p:bgPr>
    </p:bg>
    <p:spTree>
      <p:nvGrpSpPr>
        <p:cNvPr id="1" name=""/>
        <p:cNvGrpSpPr/>
        <p:nvPr/>
      </p:nvGrpSpPr>
      <p:grpSpPr>
        <a:xfrm>
          <a:off x="0" y="0"/>
          <a:ext cx="0" cy="0"/>
          <a:chOff x="0" y="0"/>
          <a:chExt cx="0" cy="0"/>
        </a:xfrm>
      </p:grpSpPr>
      <p:sp>
        <p:nvSpPr>
          <p:cNvPr id="119" name="Shape 119"/>
          <p:cNvSpPr/>
          <p:nvPr>
            <p:ph type="title"/>
          </p:nvPr>
        </p:nvSpPr>
        <p:spPr>
          <a:xfrm>
            <a:off x="650239" y="390594"/>
            <a:ext cx="11704322" cy="1625603"/>
          </a:xfrm>
          <a:prstGeom prst="rect">
            <a:avLst/>
          </a:prstGeom>
        </p:spPr>
        <p:txBody>
          <a:bodyPr lIns="130026" tIns="130026" rIns="130026" bIns="130026" anchor="ctr"/>
          <a:lstStyle>
            <a:lvl1pPr algn="ctr" defTabSz="1300480">
              <a:lnSpc>
                <a:spcPct val="100000"/>
              </a:lnSpc>
              <a:defRPr b="0" cap="none" spc="0" sz="6200">
                <a:solidFill>
                  <a:srgbClr val="000000"/>
                </a:solidFill>
                <a:latin typeface="Calibri"/>
                <a:ea typeface="Calibri"/>
                <a:cs typeface="Calibri"/>
                <a:sym typeface="Calibri"/>
              </a:defRPr>
            </a:lvl1pPr>
          </a:lstStyle>
          <a:p>
            <a:pPr>
              <a:defRPr>
                <a:effectLst/>
              </a:defRPr>
            </a:pPr>
            <a:r>
              <a:t>Title Text</a:t>
            </a:r>
          </a:p>
        </p:txBody>
      </p:sp>
      <p:sp>
        <p:nvSpPr>
          <p:cNvPr id="120" name="Shape 120"/>
          <p:cNvSpPr/>
          <p:nvPr>
            <p:ph type="body" sz="half" idx="1"/>
          </p:nvPr>
        </p:nvSpPr>
        <p:spPr>
          <a:xfrm>
            <a:off x="650239" y="2275839"/>
            <a:ext cx="5743786" cy="6436927"/>
          </a:xfrm>
          <a:prstGeom prst="rect">
            <a:avLst/>
          </a:prstGeom>
        </p:spPr>
        <p:txBody>
          <a:bodyPr lIns="130026" tIns="130026" rIns="130026" bIns="130026" anchor="t"/>
          <a:lstStyle>
            <a:lvl1pPr marL="401864" indent="-224064" defTabSz="1300480">
              <a:spcBef>
                <a:spcPts val="800"/>
              </a:spcBef>
              <a:buClr>
                <a:srgbClr val="000000"/>
              </a:buClr>
              <a:buSzPct val="100000"/>
              <a:buFont typeface="Arial"/>
              <a:defRPr sz="3800">
                <a:solidFill>
                  <a:srgbClr val="000000"/>
                </a:solidFill>
                <a:latin typeface="Calibri"/>
                <a:ea typeface="Calibri"/>
                <a:cs typeface="Calibri"/>
                <a:sym typeface="Calibri"/>
              </a:defRPr>
            </a:lvl1pPr>
            <a:lvl2pPr marL="846137" indent="-211137" defTabSz="1300480">
              <a:spcBef>
                <a:spcPts val="800"/>
              </a:spcBef>
              <a:buClr>
                <a:srgbClr val="000000"/>
              </a:buClr>
              <a:buSzPct val="100000"/>
              <a:buFont typeface="Arial"/>
              <a:buChar char="–"/>
              <a:defRPr sz="3800">
                <a:solidFill>
                  <a:srgbClr val="000000"/>
                </a:solidFill>
                <a:latin typeface="Calibri"/>
                <a:ea typeface="Calibri"/>
                <a:cs typeface="Calibri"/>
                <a:sym typeface="Calibri"/>
              </a:defRPr>
            </a:lvl2pPr>
            <a:lvl3pPr marL="1285238" indent="-193038" defTabSz="1300480">
              <a:spcBef>
                <a:spcPts val="800"/>
              </a:spcBef>
              <a:buClr>
                <a:srgbClr val="000000"/>
              </a:buClr>
              <a:buSzPct val="100000"/>
              <a:buFont typeface="Arial"/>
              <a:defRPr sz="3800">
                <a:solidFill>
                  <a:srgbClr val="000000"/>
                </a:solidFill>
                <a:latin typeface="Calibri"/>
                <a:ea typeface="Calibri"/>
                <a:cs typeface="Calibri"/>
                <a:sym typeface="Calibri"/>
              </a:defRPr>
            </a:lvl3pPr>
            <a:lvl4pPr marL="1790700" indent="-241300" defTabSz="1300480">
              <a:spcBef>
                <a:spcPts val="800"/>
              </a:spcBef>
              <a:buClr>
                <a:srgbClr val="000000"/>
              </a:buClr>
              <a:buSzPct val="100000"/>
              <a:buFont typeface="Arial"/>
              <a:buChar char="–"/>
              <a:defRPr sz="3800">
                <a:solidFill>
                  <a:srgbClr val="000000"/>
                </a:solidFill>
                <a:latin typeface="Calibri"/>
                <a:ea typeface="Calibri"/>
                <a:cs typeface="Calibri"/>
                <a:sym typeface="Calibri"/>
              </a:defRPr>
            </a:lvl4pPr>
            <a:lvl5pPr marL="2247900" indent="-241300" defTabSz="1300480">
              <a:spcBef>
                <a:spcPts val="800"/>
              </a:spcBef>
              <a:buClr>
                <a:srgbClr val="000000"/>
              </a:buClr>
              <a:buSzPct val="100000"/>
              <a:buFont typeface="Arial"/>
              <a:buChar char="»"/>
              <a:defRPr sz="38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21" name="Shape 121"/>
          <p:cNvSpPr/>
          <p:nvPr>
            <p:ph type="sldNum" sz="quarter" idx="2"/>
          </p:nvPr>
        </p:nvSpPr>
        <p:spPr>
          <a:xfrm>
            <a:off x="11998746" y="9114140"/>
            <a:ext cx="355814" cy="371292"/>
          </a:xfrm>
          <a:prstGeom prst="rect">
            <a:avLst/>
          </a:prstGeom>
        </p:spPr>
        <p:txBody>
          <a:bodyPr lIns="64995" tIns="64995" rIns="64995" bIns="64995" anchor="ctr"/>
          <a:lstStyle>
            <a:lvl1pPr algn="r" defTabSz="1300480">
              <a:defRPr b="0" cap="none" sz="1600">
                <a:solidFill>
                  <a:srgbClr val="888888"/>
                </a:solidFill>
                <a:latin typeface="Calibri"/>
                <a:ea typeface="Calibri"/>
                <a:cs typeface="Calibri"/>
                <a:sym typeface="Calibri"/>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bg>
      <p:bgPr>
        <a:solidFill>
          <a:srgbClr val="FFFFFF"/>
        </a:solidFill>
      </p:bgPr>
    </p:bg>
    <p:spTree>
      <p:nvGrpSpPr>
        <p:cNvPr id="1" name=""/>
        <p:cNvGrpSpPr/>
        <p:nvPr/>
      </p:nvGrpSpPr>
      <p:grpSpPr>
        <a:xfrm>
          <a:off x="0" y="0"/>
          <a:ext cx="0" cy="0"/>
          <a:chOff x="0" y="0"/>
          <a:chExt cx="0" cy="0"/>
        </a:xfrm>
      </p:grpSpPr>
      <p:sp>
        <p:nvSpPr>
          <p:cNvPr id="128" name="Shape 128"/>
          <p:cNvSpPr/>
          <p:nvPr>
            <p:ph type="title"/>
          </p:nvPr>
        </p:nvSpPr>
        <p:spPr>
          <a:xfrm>
            <a:off x="650239" y="390594"/>
            <a:ext cx="11704322" cy="1625603"/>
          </a:xfrm>
          <a:prstGeom prst="rect">
            <a:avLst/>
          </a:prstGeom>
        </p:spPr>
        <p:txBody>
          <a:bodyPr lIns="130026" tIns="130026" rIns="130026" bIns="130026" anchor="ctr"/>
          <a:lstStyle>
            <a:lvl1pPr algn="ctr" defTabSz="1300480">
              <a:lnSpc>
                <a:spcPct val="100000"/>
              </a:lnSpc>
              <a:defRPr b="0" cap="none" spc="0" sz="6200">
                <a:solidFill>
                  <a:srgbClr val="000000"/>
                </a:solidFill>
                <a:latin typeface="Calibri"/>
                <a:ea typeface="Calibri"/>
                <a:cs typeface="Calibri"/>
                <a:sym typeface="Calibri"/>
              </a:defRPr>
            </a:lvl1pPr>
          </a:lstStyle>
          <a:p>
            <a:pPr>
              <a:defRPr>
                <a:effectLst/>
              </a:defRPr>
            </a:pPr>
            <a:r>
              <a:t>Title Text</a:t>
            </a:r>
          </a:p>
        </p:txBody>
      </p:sp>
      <p:sp>
        <p:nvSpPr>
          <p:cNvPr id="129" name="Shape 129"/>
          <p:cNvSpPr/>
          <p:nvPr>
            <p:ph type="body" idx="1"/>
          </p:nvPr>
        </p:nvSpPr>
        <p:spPr>
          <a:xfrm>
            <a:off x="650239" y="2275839"/>
            <a:ext cx="11704322" cy="6436927"/>
          </a:xfrm>
          <a:prstGeom prst="rect">
            <a:avLst/>
          </a:prstGeom>
        </p:spPr>
        <p:txBody>
          <a:bodyPr lIns="130026" tIns="130026" rIns="130026" bIns="130026" anchor="t"/>
          <a:lstStyle>
            <a:lvl1pPr marL="395287" indent="-192087" defTabSz="1300480">
              <a:spcBef>
                <a:spcPts val="900"/>
              </a:spcBef>
              <a:buClr>
                <a:srgbClr val="000000"/>
              </a:buClr>
              <a:buSzPct val="100000"/>
              <a:buFont typeface="Arial"/>
              <a:defRPr sz="4400">
                <a:solidFill>
                  <a:srgbClr val="000000"/>
                </a:solidFill>
                <a:latin typeface="Calibri"/>
                <a:ea typeface="Calibri"/>
                <a:cs typeface="Calibri"/>
                <a:sym typeface="Calibri"/>
              </a:defRPr>
            </a:lvl1pPr>
            <a:lvl2pPr marL="830035" indent="-169635" defTabSz="1300480">
              <a:spcBef>
                <a:spcPts val="900"/>
              </a:spcBef>
              <a:buClr>
                <a:srgbClr val="000000"/>
              </a:buClr>
              <a:buSzPct val="100000"/>
              <a:buFont typeface="Arial"/>
              <a:buChar char="–"/>
              <a:defRPr sz="4400">
                <a:solidFill>
                  <a:srgbClr val="000000"/>
                </a:solidFill>
                <a:latin typeface="Calibri"/>
                <a:ea typeface="Calibri"/>
                <a:cs typeface="Calibri"/>
                <a:sym typeface="Calibri"/>
              </a:defRPr>
            </a:lvl2pPr>
            <a:lvl3pPr marL="1257300" indent="-139700" defTabSz="1300480">
              <a:spcBef>
                <a:spcPts val="900"/>
              </a:spcBef>
              <a:buClr>
                <a:srgbClr val="000000"/>
              </a:buClr>
              <a:buSzPct val="100000"/>
              <a:buFont typeface="Arial"/>
              <a:defRPr sz="4400">
                <a:solidFill>
                  <a:srgbClr val="000000"/>
                </a:solidFill>
                <a:latin typeface="Calibri"/>
                <a:ea typeface="Calibri"/>
                <a:cs typeface="Calibri"/>
                <a:sym typeface="Calibri"/>
              </a:defRPr>
            </a:lvl3pPr>
            <a:lvl4pPr marL="1798320" indent="-223520" defTabSz="1300480">
              <a:spcBef>
                <a:spcPts val="900"/>
              </a:spcBef>
              <a:buClr>
                <a:srgbClr val="000000"/>
              </a:buClr>
              <a:buSzPct val="100000"/>
              <a:buFont typeface="Arial"/>
              <a:buChar char="–"/>
              <a:defRPr sz="4400">
                <a:solidFill>
                  <a:srgbClr val="000000"/>
                </a:solidFill>
                <a:latin typeface="Calibri"/>
                <a:ea typeface="Calibri"/>
                <a:cs typeface="Calibri"/>
                <a:sym typeface="Calibri"/>
              </a:defRPr>
            </a:lvl4pPr>
            <a:lvl5pPr marL="2255520" indent="-223520" defTabSz="1300480">
              <a:spcBef>
                <a:spcPts val="900"/>
              </a:spcBef>
              <a:buClr>
                <a:srgbClr val="000000"/>
              </a:buClr>
              <a:buSzPct val="100000"/>
              <a:buFont typeface="Arial"/>
              <a:buChar char="»"/>
              <a:defRPr sz="44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0" name="Shape 130"/>
          <p:cNvSpPr/>
          <p:nvPr>
            <p:ph type="sldNum" sz="quarter" idx="2"/>
          </p:nvPr>
        </p:nvSpPr>
        <p:spPr>
          <a:xfrm>
            <a:off x="11998746" y="9114140"/>
            <a:ext cx="355814" cy="371292"/>
          </a:xfrm>
          <a:prstGeom prst="rect">
            <a:avLst/>
          </a:prstGeom>
        </p:spPr>
        <p:txBody>
          <a:bodyPr lIns="64995" tIns="64995" rIns="64995" bIns="64995" anchor="ctr"/>
          <a:lstStyle>
            <a:lvl1pPr algn="r" defTabSz="1300480">
              <a:defRPr b="0" cap="none" sz="1600">
                <a:solidFill>
                  <a:srgbClr val="888888"/>
                </a:solidFill>
                <a:latin typeface="Calibri"/>
                <a:ea typeface="Calibri"/>
                <a:cs typeface="Calibri"/>
                <a:sym typeface="Calibri"/>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Comparison">
    <p:bg>
      <p:bgPr>
        <a:solidFill>
          <a:srgbClr val="FFFFFF"/>
        </a:solidFill>
      </p:bgPr>
    </p:bg>
    <p:spTree>
      <p:nvGrpSpPr>
        <p:cNvPr id="1" name=""/>
        <p:cNvGrpSpPr/>
        <p:nvPr/>
      </p:nvGrpSpPr>
      <p:grpSpPr>
        <a:xfrm>
          <a:off x="0" y="0"/>
          <a:ext cx="0" cy="0"/>
          <a:chOff x="0" y="0"/>
          <a:chExt cx="0" cy="0"/>
        </a:xfrm>
      </p:grpSpPr>
      <p:sp>
        <p:nvSpPr>
          <p:cNvPr id="137" name="Shape 137"/>
          <p:cNvSpPr/>
          <p:nvPr>
            <p:ph type="title"/>
          </p:nvPr>
        </p:nvSpPr>
        <p:spPr>
          <a:xfrm>
            <a:off x="650239" y="390594"/>
            <a:ext cx="11704322" cy="1625603"/>
          </a:xfrm>
          <a:prstGeom prst="rect">
            <a:avLst/>
          </a:prstGeom>
        </p:spPr>
        <p:txBody>
          <a:bodyPr lIns="130026" tIns="130026" rIns="130026" bIns="130026" anchor="ctr"/>
          <a:lstStyle>
            <a:lvl1pPr algn="ctr" defTabSz="1300480">
              <a:lnSpc>
                <a:spcPct val="100000"/>
              </a:lnSpc>
              <a:defRPr b="0" cap="none" spc="0" sz="6200">
                <a:solidFill>
                  <a:srgbClr val="000000"/>
                </a:solidFill>
                <a:latin typeface="Calibri"/>
                <a:ea typeface="Calibri"/>
                <a:cs typeface="Calibri"/>
                <a:sym typeface="Calibri"/>
              </a:defRPr>
            </a:lvl1pPr>
          </a:lstStyle>
          <a:p>
            <a:pPr>
              <a:defRPr>
                <a:effectLst/>
              </a:defRPr>
            </a:pPr>
            <a:r>
              <a:t>Title Text</a:t>
            </a:r>
          </a:p>
        </p:txBody>
      </p:sp>
      <p:sp>
        <p:nvSpPr>
          <p:cNvPr id="138" name="Shape 138"/>
          <p:cNvSpPr/>
          <p:nvPr>
            <p:ph type="body" sz="quarter" idx="1"/>
          </p:nvPr>
        </p:nvSpPr>
        <p:spPr>
          <a:xfrm>
            <a:off x="650239" y="2183270"/>
            <a:ext cx="5746045" cy="909885"/>
          </a:xfrm>
          <a:prstGeom prst="rect">
            <a:avLst/>
          </a:prstGeom>
        </p:spPr>
        <p:txBody>
          <a:bodyPr lIns="130026" tIns="130026" rIns="130026" bIns="130026" anchor="b"/>
          <a:lstStyle>
            <a:lvl1pPr marL="0" indent="0" defTabSz="1300480">
              <a:spcBef>
                <a:spcPts val="700"/>
              </a:spcBef>
              <a:buSzTx/>
              <a:buNone/>
              <a:defRPr b="1" sz="3400">
                <a:solidFill>
                  <a:srgbClr val="000000"/>
                </a:solidFill>
                <a:latin typeface="Calibri"/>
                <a:ea typeface="Calibri"/>
                <a:cs typeface="Calibri"/>
                <a:sym typeface="Calibri"/>
              </a:defRPr>
            </a:lvl1pPr>
            <a:lvl2pPr marL="791481" indent="-131081" defTabSz="1300480">
              <a:spcBef>
                <a:spcPts val="700"/>
              </a:spcBef>
              <a:buSzPct val="100000"/>
              <a:buChar char="–"/>
              <a:defRPr b="1" sz="3400">
                <a:solidFill>
                  <a:srgbClr val="000000"/>
                </a:solidFill>
                <a:latin typeface="Calibri"/>
                <a:ea typeface="Calibri"/>
                <a:cs typeface="Calibri"/>
                <a:sym typeface="Calibri"/>
              </a:defRPr>
            </a:lvl2pPr>
            <a:lvl3pPr marL="1225550" indent="-107950" defTabSz="1300480">
              <a:spcBef>
                <a:spcPts val="700"/>
              </a:spcBef>
              <a:buSzPct val="100000"/>
              <a:defRPr b="1" sz="3400">
                <a:solidFill>
                  <a:srgbClr val="000000"/>
                </a:solidFill>
                <a:latin typeface="Calibri"/>
                <a:ea typeface="Calibri"/>
                <a:cs typeface="Calibri"/>
                <a:sym typeface="Calibri"/>
              </a:defRPr>
            </a:lvl3pPr>
            <a:lvl4pPr marL="1747520" indent="-172720" defTabSz="1300480">
              <a:spcBef>
                <a:spcPts val="700"/>
              </a:spcBef>
              <a:buSzPct val="100000"/>
              <a:buChar char="–"/>
              <a:defRPr b="1" sz="3400">
                <a:solidFill>
                  <a:srgbClr val="000000"/>
                </a:solidFill>
                <a:latin typeface="Calibri"/>
                <a:ea typeface="Calibri"/>
                <a:cs typeface="Calibri"/>
                <a:sym typeface="Calibri"/>
              </a:defRPr>
            </a:lvl4pPr>
            <a:lvl5pPr marL="2204720" indent="-172720" defTabSz="1300480">
              <a:spcBef>
                <a:spcPts val="700"/>
              </a:spcBef>
              <a:buSzPct val="100000"/>
              <a:buChar char="»"/>
              <a:defRPr b="1" sz="34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9" name="Shape 139"/>
          <p:cNvSpPr/>
          <p:nvPr>
            <p:ph type="body" sz="quarter" idx="13"/>
          </p:nvPr>
        </p:nvSpPr>
        <p:spPr>
          <a:xfrm>
            <a:off x="6606258" y="2183270"/>
            <a:ext cx="5748300" cy="909885"/>
          </a:xfrm>
          <a:prstGeom prst="rect">
            <a:avLst/>
          </a:prstGeom>
        </p:spPr>
        <p:txBody>
          <a:bodyPr lIns="130026" tIns="130026" rIns="130026" bIns="130026" anchor="b"/>
          <a:lstStyle/>
          <a:p>
            <a:pPr marL="395287" indent="-192087" defTabSz="1300480">
              <a:spcBef>
                <a:spcPts val="900"/>
              </a:spcBef>
              <a:buClr>
                <a:srgbClr val="000000"/>
              </a:buClr>
              <a:buSzPct val="100000"/>
              <a:buFont typeface="Arial"/>
              <a:defRPr sz="4400">
                <a:solidFill>
                  <a:srgbClr val="000000"/>
                </a:solidFill>
                <a:effectLst/>
                <a:latin typeface="Calibri"/>
                <a:ea typeface="Calibri"/>
                <a:cs typeface="Calibri"/>
                <a:sym typeface="Calibri"/>
              </a:defRPr>
            </a:pPr>
          </a:p>
        </p:txBody>
      </p:sp>
      <p:sp>
        <p:nvSpPr>
          <p:cNvPr id="140" name="Shape 140"/>
          <p:cNvSpPr/>
          <p:nvPr>
            <p:ph type="sldNum" sz="quarter" idx="2"/>
          </p:nvPr>
        </p:nvSpPr>
        <p:spPr>
          <a:xfrm>
            <a:off x="11998746" y="9114140"/>
            <a:ext cx="355814" cy="371292"/>
          </a:xfrm>
          <a:prstGeom prst="rect">
            <a:avLst/>
          </a:prstGeom>
        </p:spPr>
        <p:txBody>
          <a:bodyPr lIns="64995" tIns="64995" rIns="64995" bIns="64995" anchor="ctr"/>
          <a:lstStyle>
            <a:lvl1pPr algn="r" defTabSz="1300480">
              <a:defRPr b="0" cap="none" sz="1600">
                <a:solidFill>
                  <a:srgbClr val="888888"/>
                </a:solidFill>
                <a:latin typeface="Calibri"/>
                <a:ea typeface="Calibri"/>
                <a:cs typeface="Calibri"/>
                <a:sym typeface="Calibri"/>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FFFFFF"/>
        </a:solidFill>
      </p:bgPr>
    </p:bg>
    <p:spTree>
      <p:nvGrpSpPr>
        <p:cNvPr id="1" name=""/>
        <p:cNvGrpSpPr/>
        <p:nvPr/>
      </p:nvGrpSpPr>
      <p:grpSpPr>
        <a:xfrm>
          <a:off x="0" y="0"/>
          <a:ext cx="0" cy="0"/>
          <a:chOff x="0" y="0"/>
          <a:chExt cx="0" cy="0"/>
        </a:xfrm>
      </p:grpSpPr>
      <p:sp>
        <p:nvSpPr>
          <p:cNvPr id="147" name="Shape 147"/>
          <p:cNvSpPr/>
          <p:nvPr>
            <p:ph type="sldNum" sz="quarter" idx="2"/>
          </p:nvPr>
        </p:nvSpPr>
        <p:spPr>
          <a:xfrm>
            <a:off x="11998746" y="9114140"/>
            <a:ext cx="355814" cy="371292"/>
          </a:xfrm>
          <a:prstGeom prst="rect">
            <a:avLst/>
          </a:prstGeom>
        </p:spPr>
        <p:txBody>
          <a:bodyPr lIns="64995" tIns="64995" rIns="64995" bIns="64995" anchor="ctr"/>
          <a:lstStyle>
            <a:lvl1pPr algn="r" defTabSz="1300480">
              <a:defRPr b="0" cap="none" sz="1600">
                <a:solidFill>
                  <a:srgbClr val="888888"/>
                </a:solidFill>
                <a:latin typeface="Calibri"/>
                <a:ea typeface="Calibri"/>
                <a:cs typeface="Calibri"/>
                <a:sym typeface="Calibri"/>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pic>
        <p:nvPicPr>
          <p:cNvPr id="21" name="chalk_line_box_10x7.png"/>
          <p:cNvPicPr>
            <a:picLocks noChangeAspect="0"/>
          </p:cNvPicPr>
          <p:nvPr/>
        </p:nvPicPr>
        <p:blipFill>
          <a:blip r:embed="rId2">
            <a:alphaModFix amt="45000"/>
            <a:extLst/>
          </a:blip>
          <a:stretch>
            <a:fillRect/>
          </a:stretch>
        </p:blipFill>
        <p:spPr>
          <a:xfrm>
            <a:off x="317500" y="6794500"/>
            <a:ext cx="12344400" cy="2336800"/>
          </a:xfrm>
          <a:prstGeom prst="rect">
            <a:avLst/>
          </a:prstGeom>
          <a:ln w="12700">
            <a:miter lim="400000"/>
          </a:ln>
        </p:spPr>
      </p:pic>
      <p:sp>
        <p:nvSpPr>
          <p:cNvPr id="22" name="Shape 22"/>
          <p:cNvSpPr/>
          <p:nvPr>
            <p:ph type="pic" idx="13"/>
          </p:nvPr>
        </p:nvSpPr>
        <p:spPr>
          <a:xfrm>
            <a:off x="393700" y="381000"/>
            <a:ext cx="12217400" cy="6146800"/>
          </a:xfrm>
          <a:prstGeom prst="rect">
            <a:avLst/>
          </a:prstGeom>
          <a:ln w="9525">
            <a:round/>
          </a:ln>
        </p:spPr>
        <p:txBody>
          <a:bodyPr lIns="91439" tIns="45719" rIns="91439" bIns="45719" anchor="t">
            <a:noAutofit/>
          </a:bodyPr>
          <a:lstStyle/>
          <a:p>
            <a:pPr/>
          </a:p>
        </p:txBody>
      </p:sp>
      <p:sp>
        <p:nvSpPr>
          <p:cNvPr id="23" name="Shape 23"/>
          <p:cNvSpPr/>
          <p:nvPr>
            <p:ph type="title"/>
          </p:nvPr>
        </p:nvSpPr>
        <p:spPr>
          <a:xfrm>
            <a:off x="901700" y="6934200"/>
            <a:ext cx="11201400" cy="952500"/>
          </a:xfrm>
          <a:prstGeom prst="rect">
            <a:avLst/>
          </a:prstGeom>
        </p:spPr>
        <p:txBody>
          <a:bodyPr anchor="b"/>
          <a:lstStyle/>
          <a:p>
            <a:pPr/>
            <a:r>
              <a:t>Title Text</a:t>
            </a:r>
          </a:p>
        </p:txBody>
      </p:sp>
      <p:sp>
        <p:nvSpPr>
          <p:cNvPr id="24" name="Shape 24"/>
          <p:cNvSpPr/>
          <p:nvPr>
            <p:ph type="body" sz="quarter" idx="1"/>
          </p:nvPr>
        </p:nvSpPr>
        <p:spPr>
          <a:xfrm>
            <a:off x="901700" y="7823200"/>
            <a:ext cx="11201400" cy="1206500"/>
          </a:xfrm>
          <a:prstGeom prst="rect">
            <a:avLst/>
          </a:prstGeom>
        </p:spPr>
        <p:txBody>
          <a:bodyPr anchor="t"/>
          <a:lstStyle>
            <a:lvl1pPr marL="0" indent="0">
              <a:lnSpc>
                <a:spcPct val="80000"/>
              </a:lnSpc>
              <a:spcBef>
                <a:spcPts val="0"/>
              </a:spcBef>
              <a:buSzTx/>
              <a:buNone/>
              <a:defRPr cap="all" spc="288">
                <a:solidFill>
                  <a:srgbClr val="3E3B39"/>
                </a:solidFill>
              </a:defRPr>
            </a:lvl1pPr>
            <a:lvl2pPr marL="0" indent="228600">
              <a:lnSpc>
                <a:spcPct val="80000"/>
              </a:lnSpc>
              <a:spcBef>
                <a:spcPts val="0"/>
              </a:spcBef>
              <a:buSzTx/>
              <a:buNone/>
              <a:defRPr cap="all" spc="288">
                <a:solidFill>
                  <a:srgbClr val="3E3B39"/>
                </a:solidFill>
              </a:defRPr>
            </a:lvl2pPr>
            <a:lvl3pPr marL="0" indent="457200">
              <a:lnSpc>
                <a:spcPct val="80000"/>
              </a:lnSpc>
              <a:spcBef>
                <a:spcPts val="0"/>
              </a:spcBef>
              <a:buSzTx/>
              <a:buNone/>
              <a:defRPr cap="all" spc="288">
                <a:solidFill>
                  <a:srgbClr val="3E3B39"/>
                </a:solidFill>
              </a:defRPr>
            </a:lvl3pPr>
            <a:lvl4pPr marL="0" indent="685800">
              <a:lnSpc>
                <a:spcPct val="80000"/>
              </a:lnSpc>
              <a:spcBef>
                <a:spcPts val="0"/>
              </a:spcBef>
              <a:buSzTx/>
              <a:buNone/>
              <a:defRPr cap="all" spc="288">
                <a:solidFill>
                  <a:srgbClr val="3E3B39"/>
                </a:solidFill>
              </a:defRPr>
            </a:lvl4pPr>
            <a:lvl5pPr marL="0" indent="914400">
              <a:lnSpc>
                <a:spcPct val="80000"/>
              </a:lnSpc>
              <a:spcBef>
                <a:spcPts val="0"/>
              </a:spcBef>
              <a:buSzTx/>
              <a:buNone/>
              <a:defRPr cap="all" spc="288">
                <a:solidFill>
                  <a:srgbClr val="3E3B39"/>
                </a:solidFill>
              </a:defRPr>
            </a:lvl5pPr>
          </a:lstStyle>
          <a:p>
            <a:pPr/>
            <a:r>
              <a:t>Body Level One</a:t>
            </a:r>
          </a:p>
          <a:p>
            <a:pPr lvl="1"/>
            <a:r>
              <a:t>Body Level Two</a:t>
            </a:r>
          </a:p>
          <a:p>
            <a:pPr lvl="2"/>
            <a:r>
              <a:t>Body Level Three</a:t>
            </a:r>
          </a:p>
          <a:p>
            <a:pPr lvl="3"/>
            <a:r>
              <a:t>Body Level Four</a:t>
            </a:r>
          </a:p>
          <a:p>
            <a:pPr lvl="4"/>
            <a:r>
              <a:t>Body Level Five</a:t>
            </a:r>
          </a:p>
        </p:txBody>
      </p:sp>
      <p:sp>
        <p:nvSpPr>
          <p:cNvPr id="25" name="Shape 25"/>
          <p:cNvSpPr/>
          <p:nvPr>
            <p:ph type="sldNum" sz="quarter" idx="2"/>
          </p:nvPr>
        </p:nvSpPr>
        <p:spPr>
          <a:xfrm>
            <a:off x="6303924" y="9258300"/>
            <a:ext cx="409652" cy="4191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2" name="Shape 32"/>
          <p:cNvSpPr/>
          <p:nvPr>
            <p:ph type="title"/>
          </p:nvPr>
        </p:nvSpPr>
        <p:spPr>
          <a:xfrm>
            <a:off x="901700" y="3898900"/>
            <a:ext cx="11201400" cy="1943100"/>
          </a:xfrm>
          <a:prstGeom prst="rect">
            <a:avLst/>
          </a:prstGeom>
        </p:spPr>
        <p:txBody>
          <a:bodyPr anchor="ctr"/>
          <a:lstStyle/>
          <a:p>
            <a:pPr/>
            <a:r>
              <a:t>Title Text</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40" name="Shape 40"/>
          <p:cNvSpPr/>
          <p:nvPr>
            <p:ph type="pic" sz="half" idx="13"/>
          </p:nvPr>
        </p:nvSpPr>
        <p:spPr>
          <a:xfrm>
            <a:off x="6451600" y="1066800"/>
            <a:ext cx="5626100" cy="7632700"/>
          </a:xfrm>
          <a:prstGeom prst="rect">
            <a:avLst/>
          </a:prstGeom>
          <a:ln w="9525">
            <a:round/>
          </a:ln>
        </p:spPr>
        <p:txBody>
          <a:bodyPr lIns="91439" tIns="45719" rIns="91439" bIns="45719" anchor="t">
            <a:noAutofit/>
          </a:bodyPr>
          <a:lstStyle/>
          <a:p>
            <a:pPr/>
          </a:p>
        </p:txBody>
      </p:sp>
      <p:sp>
        <p:nvSpPr>
          <p:cNvPr id="41" name="Shape 41"/>
          <p:cNvSpPr/>
          <p:nvPr>
            <p:ph type="title"/>
          </p:nvPr>
        </p:nvSpPr>
        <p:spPr>
          <a:xfrm>
            <a:off x="901700" y="927100"/>
            <a:ext cx="5080000" cy="4102100"/>
          </a:xfrm>
          <a:prstGeom prst="rect">
            <a:avLst/>
          </a:prstGeom>
        </p:spPr>
        <p:txBody>
          <a:bodyPr anchor="b"/>
          <a:lstStyle/>
          <a:p>
            <a:pPr/>
            <a:r>
              <a:t>Title Text</a:t>
            </a:r>
          </a:p>
        </p:txBody>
      </p:sp>
      <p:sp>
        <p:nvSpPr>
          <p:cNvPr id="42" name="Shape 42"/>
          <p:cNvSpPr/>
          <p:nvPr>
            <p:ph type="body" sz="quarter" idx="1"/>
          </p:nvPr>
        </p:nvSpPr>
        <p:spPr>
          <a:xfrm>
            <a:off x="901700" y="5029200"/>
            <a:ext cx="5080000" cy="3683000"/>
          </a:xfrm>
          <a:prstGeom prst="rect">
            <a:avLst/>
          </a:prstGeom>
        </p:spPr>
        <p:txBody>
          <a:bodyPr anchor="t"/>
          <a:lstStyle>
            <a:lvl1pPr marL="0" indent="0">
              <a:lnSpc>
                <a:spcPct val="80000"/>
              </a:lnSpc>
              <a:spcBef>
                <a:spcPts val="0"/>
              </a:spcBef>
              <a:buSzTx/>
              <a:buNone/>
              <a:defRPr cap="all" spc="288">
                <a:solidFill>
                  <a:srgbClr val="3E3B39"/>
                </a:solidFill>
              </a:defRPr>
            </a:lvl1pPr>
            <a:lvl2pPr marL="0" indent="228600">
              <a:lnSpc>
                <a:spcPct val="80000"/>
              </a:lnSpc>
              <a:spcBef>
                <a:spcPts val="0"/>
              </a:spcBef>
              <a:buSzTx/>
              <a:buNone/>
              <a:defRPr cap="all" spc="288">
                <a:solidFill>
                  <a:srgbClr val="3E3B39"/>
                </a:solidFill>
              </a:defRPr>
            </a:lvl2pPr>
            <a:lvl3pPr marL="0" indent="457200">
              <a:lnSpc>
                <a:spcPct val="80000"/>
              </a:lnSpc>
              <a:spcBef>
                <a:spcPts val="0"/>
              </a:spcBef>
              <a:buSzTx/>
              <a:buNone/>
              <a:defRPr cap="all" spc="288">
                <a:solidFill>
                  <a:srgbClr val="3E3B39"/>
                </a:solidFill>
              </a:defRPr>
            </a:lvl3pPr>
            <a:lvl4pPr marL="0" indent="685800">
              <a:lnSpc>
                <a:spcPct val="80000"/>
              </a:lnSpc>
              <a:spcBef>
                <a:spcPts val="0"/>
              </a:spcBef>
              <a:buSzTx/>
              <a:buNone/>
              <a:defRPr cap="all" spc="288">
                <a:solidFill>
                  <a:srgbClr val="3E3B39"/>
                </a:solidFill>
              </a:defRPr>
            </a:lvl4pPr>
            <a:lvl5pPr marL="0" indent="914400">
              <a:lnSpc>
                <a:spcPct val="80000"/>
              </a:lnSpc>
              <a:spcBef>
                <a:spcPts val="0"/>
              </a:spcBef>
              <a:buSzTx/>
              <a:buNone/>
              <a:defRPr cap="all" spc="288">
                <a:solidFill>
                  <a:srgbClr val="3E3B39"/>
                </a:solidFill>
              </a:defRPr>
            </a:lvl5pPr>
          </a:lstStyle>
          <a:p>
            <a:pPr/>
            <a:r>
              <a:t>Body Level One</a:t>
            </a:r>
          </a:p>
          <a:p>
            <a:pPr lvl="1"/>
            <a:r>
              <a:t>Body Level Two</a:t>
            </a:r>
          </a:p>
          <a:p>
            <a:pPr lvl="2"/>
            <a:r>
              <a:t>Body Level Three</a:t>
            </a:r>
          </a:p>
          <a:p>
            <a:pPr lvl="3"/>
            <a:r>
              <a:t>Body Level Four</a:t>
            </a:r>
          </a:p>
          <a:p>
            <a:pPr lvl="4"/>
            <a:r>
              <a:t>Body Level Five</a:t>
            </a:r>
          </a:p>
        </p:txBody>
      </p:sp>
      <p:sp>
        <p:nvSpPr>
          <p:cNvPr id="43" name="Shape 43"/>
          <p:cNvSpPr/>
          <p:nvPr>
            <p:ph type="sldNum" sz="quarter" idx="2"/>
          </p:nvPr>
        </p:nvSpPr>
        <p:spPr>
          <a:xfrm>
            <a:off x="6303924" y="9258300"/>
            <a:ext cx="409652" cy="4191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a:r>
              <a:t>Title Text</a:t>
            </a:r>
          </a:p>
        </p:txBody>
      </p:sp>
      <p:sp>
        <p:nvSpPr>
          <p:cNvPr id="51" name="Shape 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a:r>
              <a:t>Title Text</a:t>
            </a:r>
          </a:p>
        </p:txBody>
      </p:sp>
      <p:sp>
        <p:nvSpPr>
          <p:cNvPr id="59" name="Shape 59"/>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0" name="Shape 6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7" name="Shape 67"/>
          <p:cNvSpPr/>
          <p:nvPr>
            <p:ph type="pic" sz="half" idx="13"/>
          </p:nvPr>
        </p:nvSpPr>
        <p:spPr>
          <a:xfrm>
            <a:off x="6769100" y="2603500"/>
            <a:ext cx="5308600" cy="5969000"/>
          </a:xfrm>
          <a:prstGeom prst="rect">
            <a:avLst/>
          </a:prstGeom>
          <a:ln w="9525">
            <a:round/>
          </a:ln>
        </p:spPr>
        <p:txBody>
          <a:bodyPr lIns="91439" tIns="45719" rIns="91439" bIns="45719" anchor="t">
            <a:noAutofit/>
          </a:bodyPr>
          <a:lstStyle/>
          <a:p>
            <a:pPr/>
          </a:p>
        </p:txBody>
      </p:sp>
      <p:sp>
        <p:nvSpPr>
          <p:cNvPr id="68" name="Shape 68"/>
          <p:cNvSpPr/>
          <p:nvPr>
            <p:ph type="title"/>
          </p:nvPr>
        </p:nvSpPr>
        <p:spPr>
          <a:prstGeom prst="rect">
            <a:avLst/>
          </a:prstGeom>
        </p:spPr>
        <p:txBody>
          <a:bodyPr/>
          <a:lstStyle/>
          <a:p>
            <a:pPr/>
            <a:r>
              <a:t>Title Text</a:t>
            </a:r>
          </a:p>
        </p:txBody>
      </p:sp>
      <p:sp>
        <p:nvSpPr>
          <p:cNvPr id="69" name="Shape 69"/>
          <p:cNvSpPr/>
          <p:nvPr>
            <p:ph type="body" sz="half" idx="1"/>
          </p:nvPr>
        </p:nvSpPr>
        <p:spPr>
          <a:xfrm>
            <a:off x="901700" y="2603500"/>
            <a:ext cx="5334000" cy="5969000"/>
          </a:xfrm>
          <a:prstGeom prst="rect">
            <a:avLst/>
          </a:prstGeom>
        </p:spPr>
        <p:txBody>
          <a:bodyPr/>
          <a:lstStyle>
            <a:lvl1pPr marL="393700" indent="-393700">
              <a:lnSpc>
                <a:spcPct val="90000"/>
              </a:lnSpc>
              <a:spcBef>
                <a:spcPts val="2800"/>
              </a:spcBef>
              <a:defRPr sz="3200"/>
            </a:lvl1pPr>
            <a:lvl2pPr marL="787400" indent="-393700">
              <a:lnSpc>
                <a:spcPct val="90000"/>
              </a:lnSpc>
              <a:spcBef>
                <a:spcPts val="2800"/>
              </a:spcBef>
              <a:defRPr sz="3200"/>
            </a:lvl2pPr>
            <a:lvl3pPr marL="1181100" indent="-393700">
              <a:lnSpc>
                <a:spcPct val="90000"/>
              </a:lnSpc>
              <a:spcBef>
                <a:spcPts val="2800"/>
              </a:spcBef>
              <a:defRPr sz="3200"/>
            </a:lvl3pPr>
            <a:lvl4pPr marL="1574800" indent="-393700">
              <a:lnSpc>
                <a:spcPct val="90000"/>
              </a:lnSpc>
              <a:spcBef>
                <a:spcPts val="2800"/>
              </a:spcBef>
              <a:defRPr sz="3200"/>
            </a:lvl4pPr>
            <a:lvl5pPr marL="1968500" indent="-393700">
              <a:lnSpc>
                <a:spcPct val="90000"/>
              </a:lnSpc>
              <a:spcBef>
                <a:spcPts val="2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7" name="Shape 77"/>
          <p:cNvSpPr/>
          <p:nvPr>
            <p:ph type="body" idx="1"/>
          </p:nvPr>
        </p:nvSpPr>
        <p:spPr>
          <a:xfrm>
            <a:off x="901700" y="1727200"/>
            <a:ext cx="11201400" cy="62865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
        <p:nvSpPr>
          <p:cNvPr id="85" name="Shape 85"/>
          <p:cNvSpPr/>
          <p:nvPr>
            <p:ph type="pic" sz="quarter" idx="13"/>
          </p:nvPr>
        </p:nvSpPr>
        <p:spPr>
          <a:xfrm>
            <a:off x="6654800" y="482600"/>
            <a:ext cx="5981700" cy="3911600"/>
          </a:xfrm>
          <a:prstGeom prst="rect">
            <a:avLst/>
          </a:prstGeom>
          <a:ln w="9525">
            <a:round/>
          </a:ln>
        </p:spPr>
        <p:txBody>
          <a:bodyPr lIns="91439" tIns="45719" rIns="91439" bIns="45719" anchor="t">
            <a:noAutofit/>
          </a:bodyPr>
          <a:lstStyle/>
          <a:p>
            <a:pPr/>
          </a:p>
        </p:txBody>
      </p:sp>
      <p:sp>
        <p:nvSpPr>
          <p:cNvPr id="86" name="Shape 86"/>
          <p:cNvSpPr/>
          <p:nvPr>
            <p:ph type="pic" sz="half" idx="14"/>
          </p:nvPr>
        </p:nvSpPr>
        <p:spPr>
          <a:xfrm>
            <a:off x="6654800" y="4673600"/>
            <a:ext cx="5981700" cy="4597400"/>
          </a:xfrm>
          <a:prstGeom prst="rect">
            <a:avLst/>
          </a:prstGeom>
          <a:ln w="9525">
            <a:round/>
          </a:ln>
        </p:spPr>
        <p:txBody>
          <a:bodyPr lIns="91439" tIns="45719" rIns="91439" bIns="45719" anchor="t">
            <a:noAutofit/>
          </a:bodyPr>
          <a:lstStyle/>
          <a:p>
            <a:pPr/>
          </a:p>
        </p:txBody>
      </p:sp>
      <p:sp>
        <p:nvSpPr>
          <p:cNvPr id="87" name="Shape 87"/>
          <p:cNvSpPr/>
          <p:nvPr>
            <p:ph type="pic" idx="15"/>
          </p:nvPr>
        </p:nvSpPr>
        <p:spPr>
          <a:xfrm>
            <a:off x="406400" y="482600"/>
            <a:ext cx="5981700" cy="8788400"/>
          </a:xfrm>
          <a:prstGeom prst="rect">
            <a:avLst/>
          </a:prstGeom>
          <a:ln w="9525">
            <a:round/>
          </a:ln>
        </p:spPr>
        <p:txBody>
          <a:bodyPr lIns="91439" tIns="45719" rIns="91439" bIns="45719" anchor="t">
            <a:noAutofit/>
          </a:bodyPr>
          <a:lstStyle/>
          <a:p>
            <a:pPr/>
          </a:p>
        </p:txBody>
      </p:sp>
      <p:sp>
        <p:nvSpPr>
          <p:cNvPr id="88" name="Shape 8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chalk_line_10x7.png"/>
          <p:cNvPicPr>
            <a:picLocks noChangeAspect="0"/>
          </p:cNvPicPr>
          <p:nvPr/>
        </p:nvPicPr>
        <p:blipFill>
          <a:blip r:embed="rId3">
            <a:alphaModFix amt="45000"/>
            <a:extLst/>
          </a:blip>
          <a:stretch>
            <a:fillRect/>
          </a:stretch>
        </p:blipFill>
        <p:spPr>
          <a:xfrm>
            <a:off x="393700" y="355600"/>
            <a:ext cx="12217400" cy="8775700"/>
          </a:xfrm>
          <a:prstGeom prst="rect">
            <a:avLst/>
          </a:prstGeom>
          <a:ln w="12700">
            <a:miter lim="400000"/>
          </a:ln>
        </p:spPr>
      </p:pic>
      <p:sp>
        <p:nvSpPr>
          <p:cNvPr id="3" name="Shape 3"/>
          <p:cNvSpPr/>
          <p:nvPr>
            <p:ph type="title"/>
          </p:nvPr>
        </p:nvSpPr>
        <p:spPr>
          <a:xfrm>
            <a:off x="901700" y="635000"/>
            <a:ext cx="11201400" cy="1714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hape 4"/>
          <p:cNvSpPr/>
          <p:nvPr>
            <p:ph type="body" idx="1"/>
          </p:nvPr>
        </p:nvSpPr>
        <p:spPr>
          <a:xfrm>
            <a:off x="901700" y="2603500"/>
            <a:ext cx="11201400" cy="596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6299199" y="9258300"/>
            <a:ext cx="409652" cy="419100"/>
          </a:xfrm>
          <a:prstGeom prst="rect">
            <a:avLst/>
          </a:prstGeom>
          <a:ln w="12700">
            <a:miter lim="400000"/>
          </a:ln>
        </p:spPr>
        <p:txBody>
          <a:bodyPr wrap="none" lIns="50800" tIns="50800" rIns="50800" bIns="50800">
            <a:spAutoFit/>
          </a:bodyPr>
          <a:lstStyle>
            <a:lvl1pPr>
              <a:defRPr b="1" cap="all" i="0" sz="1800">
                <a:latin typeface="+mj-lt"/>
                <a:ea typeface="+mj-ea"/>
                <a:cs typeface="+mj-cs"/>
                <a:sym typeface="Avenir Nex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transition xmlns:p14="http://schemas.microsoft.com/office/powerpoint/2010/main" spd="med" advClick="1"/>
  <p:txStyles>
    <p:titleStyle>
      <a:lvl1pPr marL="0" marR="0" indent="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j-lt"/>
          <a:ea typeface="+mj-ea"/>
          <a:cs typeface="+mj-cs"/>
          <a:sym typeface="Avenir Next"/>
        </a:defRPr>
      </a:lvl1pPr>
      <a:lvl2pPr marL="0" marR="0" indent="2286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j-lt"/>
          <a:ea typeface="+mj-ea"/>
          <a:cs typeface="+mj-cs"/>
          <a:sym typeface="Avenir Next"/>
        </a:defRPr>
      </a:lvl2pPr>
      <a:lvl3pPr marL="0" marR="0" indent="4572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j-lt"/>
          <a:ea typeface="+mj-ea"/>
          <a:cs typeface="+mj-cs"/>
          <a:sym typeface="Avenir Next"/>
        </a:defRPr>
      </a:lvl3pPr>
      <a:lvl4pPr marL="0" marR="0" indent="6858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j-lt"/>
          <a:ea typeface="+mj-ea"/>
          <a:cs typeface="+mj-cs"/>
          <a:sym typeface="Avenir Next"/>
        </a:defRPr>
      </a:lvl4pPr>
      <a:lvl5pPr marL="0" marR="0" indent="9144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j-lt"/>
          <a:ea typeface="+mj-ea"/>
          <a:cs typeface="+mj-cs"/>
          <a:sym typeface="Avenir Next"/>
        </a:defRPr>
      </a:lvl5pPr>
      <a:lvl6pPr marL="0" marR="0" indent="11430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j-lt"/>
          <a:ea typeface="+mj-ea"/>
          <a:cs typeface="+mj-cs"/>
          <a:sym typeface="Avenir Next"/>
        </a:defRPr>
      </a:lvl6pPr>
      <a:lvl7pPr marL="0" marR="0" indent="13716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j-lt"/>
          <a:ea typeface="+mj-ea"/>
          <a:cs typeface="+mj-cs"/>
          <a:sym typeface="Avenir Next"/>
        </a:defRPr>
      </a:lvl7pPr>
      <a:lvl8pPr marL="0" marR="0" indent="16002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j-lt"/>
          <a:ea typeface="+mj-ea"/>
          <a:cs typeface="+mj-cs"/>
          <a:sym typeface="Avenir Next"/>
        </a:defRPr>
      </a:lvl8pPr>
      <a:lvl9pPr marL="0" marR="0" indent="18288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j-lt"/>
          <a:ea typeface="+mj-ea"/>
          <a:cs typeface="+mj-cs"/>
          <a:sym typeface="Avenir Next"/>
        </a:defRPr>
      </a:lvl9pPr>
    </p:titleStyle>
    <p:bodyStyle>
      <a:lvl1pPr marL="4445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1pPr>
      <a:lvl2pPr marL="8890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2pPr>
      <a:lvl3pPr marL="13335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3pPr>
      <a:lvl4pPr marL="17780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4pPr>
      <a:lvl5pPr marL="22225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5pPr>
      <a:lvl6pPr marL="26670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6pPr>
      <a:lvl7pPr marL="31115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7pPr>
      <a:lvl8pPr marL="35560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8pPr>
      <a:lvl9pPr marL="40005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lvl9pPr>
    </p:bodyStyle>
    <p:otherStyle>
      <a:lvl1pPr marL="0" marR="0" indent="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1pPr>
      <a:lvl2pPr marL="0" marR="0" indent="2286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2pPr>
      <a:lvl3pPr marL="0" marR="0" indent="4572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3pPr>
      <a:lvl4pPr marL="0" marR="0" indent="6858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4pPr>
      <a:lvl5pPr marL="0" marR="0" indent="9144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5pPr>
      <a:lvl6pPr marL="0" marR="0" indent="11430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6pPr>
      <a:lvl7pPr marL="0" marR="0" indent="13716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7pPr>
      <a:lvl8pPr marL="0" marR="0" indent="16002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8pPr>
      <a:lvl9pPr marL="0" marR="0" indent="18288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youtube.com/v/TKPcuwOOGqY" TargetMode="External"/><Relationship Id="rId3" Type="http://schemas.openxmlformats.org/officeDocument/2006/relationships/image" Target="../media/image6.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youtube.com/v/Dvjw_xT8L38" TargetMode="External"/><Relationship Id="rId3"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 Id="rId3"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6" name=""/>
          <p:cNvPicPr>
            <a:picLocks noChangeAspect="0"/>
          </p:cNvPicPr>
          <p:nvPr>
            <p:ph type="pic" idx="13"/>
          </p:nvPr>
        </p:nvPicPr>
        <p:blipFill>
          <a:blip r:embed="rId2">
            <a:extLst/>
          </a:blip>
          <a:stretch>
            <a:fillRect/>
          </a:stretch>
        </p:blipFill>
        <p:spPr>
          <a:xfrm>
            <a:off x="355600" y="330200"/>
            <a:ext cx="12293600" cy="6248400"/>
          </a:xfrm>
          <a:prstGeom prst="rect">
            <a:avLst/>
          </a:prstGeom>
        </p:spPr>
      </p:pic>
      <p:sp>
        <p:nvSpPr>
          <p:cNvPr id="157" name="Shape 157"/>
          <p:cNvSpPr/>
          <p:nvPr>
            <p:ph type="title"/>
          </p:nvPr>
        </p:nvSpPr>
        <p:spPr>
          <a:prstGeom prst="rect">
            <a:avLst/>
          </a:prstGeom>
        </p:spPr>
        <p:txBody>
          <a:bodyPr/>
          <a:lstStyle/>
          <a:p>
            <a:pPr/>
            <a:r>
              <a:t>Soils and their Significance</a:t>
            </a:r>
          </a:p>
        </p:txBody>
      </p:sp>
      <p:sp>
        <p:nvSpPr>
          <p:cNvPr id="158" name="Shape 158"/>
          <p:cNvSpPr/>
          <p:nvPr>
            <p:ph type="body" sz="quarter" idx="1"/>
          </p:nvPr>
        </p:nvSpPr>
        <p:spPr>
          <a:prstGeom prst="rect">
            <a:avLst/>
          </a:prstGeom>
        </p:spPr>
        <p:txBody>
          <a:bodyPr/>
          <a:lstStyle/>
          <a:p>
            <a:pPr/>
            <a:r>
              <a:t>Part 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xfrm>
            <a:off x="650239" y="390594"/>
            <a:ext cx="11704322" cy="1625603"/>
          </a:xfrm>
          <a:prstGeom prst="rect">
            <a:avLst/>
          </a:prstGeom>
        </p:spPr>
        <p:txBody>
          <a:bodyPr lIns="64995" tIns="64995" rIns="64995" bIns="64995"/>
          <a:lstStyle>
            <a:lvl1pPr algn="l">
              <a:defRPr b="1" sz="4400"/>
            </a:lvl1pPr>
          </a:lstStyle>
          <a:p>
            <a:pPr>
              <a:defRPr>
                <a:effectLst/>
              </a:defRPr>
            </a:pPr>
            <a:r>
              <a:t>Soil Organic Matter (SOM) in soils</a:t>
            </a:r>
          </a:p>
        </p:txBody>
      </p:sp>
      <p:sp>
        <p:nvSpPr>
          <p:cNvPr id="194" name="Shape 194"/>
          <p:cNvSpPr/>
          <p:nvPr>
            <p:ph type="body" sz="quarter" idx="1"/>
          </p:nvPr>
        </p:nvSpPr>
        <p:spPr>
          <a:xfrm>
            <a:off x="650239" y="2183270"/>
            <a:ext cx="5746045" cy="1067929"/>
          </a:xfrm>
          <a:prstGeom prst="rect">
            <a:avLst/>
          </a:prstGeom>
        </p:spPr>
        <p:txBody>
          <a:bodyPr lIns="64995" tIns="64995" rIns="64995" bIns="64995"/>
          <a:lstStyle/>
          <a:p>
            <a:pPr algn="ctr">
              <a:lnSpc>
                <a:spcPct val="80000"/>
              </a:lnSpc>
              <a:spcBef>
                <a:spcPts val="0"/>
              </a:spcBef>
              <a:defRPr sz="3000">
                <a:effectLst/>
              </a:defRPr>
            </a:pPr>
            <a:r>
              <a:t>High OM favors optimal </a:t>
            </a:r>
          </a:p>
          <a:p>
            <a:pPr algn="ctr">
              <a:lnSpc>
                <a:spcPct val="80000"/>
              </a:lnSpc>
              <a:defRPr sz="3000">
                <a:effectLst/>
              </a:defRPr>
            </a:pPr>
            <a:r>
              <a:t>plant and microbial growth</a:t>
            </a:r>
          </a:p>
        </p:txBody>
      </p:sp>
      <p:sp>
        <p:nvSpPr>
          <p:cNvPr id="195" name="Shape 195"/>
          <p:cNvSpPr/>
          <p:nvPr>
            <p:ph type="body" idx="13"/>
          </p:nvPr>
        </p:nvSpPr>
        <p:spPr>
          <a:xfrm>
            <a:off x="6606258" y="2183270"/>
            <a:ext cx="5748300" cy="1067929"/>
          </a:xfrm>
          <a:prstGeom prst="rect">
            <a:avLst/>
          </a:prstGeom>
          <a:extLst>
            <a:ext uri="{C572A759-6A51-4108-AA02-DFA0A04FC94B}">
              <ma14:wrappingTextBoxFlag xmlns:ma14="http://schemas.microsoft.com/office/mac/drawingml/2011/main" val="1"/>
            </a:ext>
          </a:extLst>
        </p:spPr>
        <p:txBody>
          <a:bodyPr lIns="65023" tIns="65023" rIns="65023" bIns="65023"/>
          <a:lstStyle>
            <a:lvl1pPr marL="0" indent="0" algn="ctr" defTabSz="1300480">
              <a:lnSpc>
                <a:spcPct val="90000"/>
              </a:lnSpc>
              <a:spcBef>
                <a:spcPts val="0"/>
              </a:spcBef>
              <a:buClr>
                <a:srgbClr val="000000"/>
              </a:buClr>
              <a:buSzTx/>
              <a:buFont typeface="Arial"/>
              <a:buNone/>
              <a:defRPr b="1" sz="3000">
                <a:solidFill>
                  <a:srgbClr val="000000"/>
                </a:solidFill>
                <a:latin typeface="Calibri"/>
                <a:ea typeface="Calibri"/>
                <a:cs typeface="Calibri"/>
                <a:sym typeface="Calibri"/>
              </a:defRPr>
            </a:lvl1pPr>
          </a:lstStyle>
          <a:p>
            <a:pPr>
              <a:defRPr>
                <a:effectLst/>
              </a:defRPr>
            </a:pPr>
            <a:r>
              <a:t>Low OM, in combo with high silt and clay, not optimal</a:t>
            </a:r>
          </a:p>
        </p:txBody>
      </p:sp>
      <p:grpSp>
        <p:nvGrpSpPr>
          <p:cNvPr id="198" name="Group 198"/>
          <p:cNvGrpSpPr/>
          <p:nvPr/>
        </p:nvGrpSpPr>
        <p:grpSpPr>
          <a:xfrm>
            <a:off x="1083733" y="3684693"/>
            <a:ext cx="10966028" cy="3711786"/>
            <a:chOff x="0" y="0"/>
            <a:chExt cx="10966027" cy="3711785"/>
          </a:xfrm>
        </p:grpSpPr>
        <p:pic>
          <p:nvPicPr>
            <p:cNvPr id="196" name="image34.png"/>
            <p:cNvPicPr>
              <a:picLocks noChangeAspect="1"/>
            </p:cNvPicPr>
            <p:nvPr/>
          </p:nvPicPr>
          <p:blipFill>
            <a:blip r:embed="rId2">
              <a:extLst/>
            </a:blip>
            <a:stretch>
              <a:fillRect/>
            </a:stretch>
          </p:blipFill>
          <p:spPr>
            <a:xfrm>
              <a:off x="0" y="0"/>
              <a:ext cx="5021198" cy="3711786"/>
            </a:xfrm>
            <a:prstGeom prst="rect">
              <a:avLst/>
            </a:prstGeom>
            <a:ln w="12700" cap="flat">
              <a:noFill/>
              <a:miter lim="400000"/>
            </a:ln>
            <a:effectLst/>
          </p:spPr>
        </p:pic>
        <p:pic>
          <p:nvPicPr>
            <p:cNvPr id="197" name="image33.png"/>
            <p:cNvPicPr>
              <a:picLocks noChangeAspect="1"/>
            </p:cNvPicPr>
            <p:nvPr/>
          </p:nvPicPr>
          <p:blipFill>
            <a:blip r:embed="rId3">
              <a:extLst/>
            </a:blip>
            <a:stretch>
              <a:fillRect/>
            </a:stretch>
          </p:blipFill>
          <p:spPr>
            <a:xfrm>
              <a:off x="5944828" y="0"/>
              <a:ext cx="5021200" cy="3711786"/>
            </a:xfrm>
            <a:prstGeom prst="rect">
              <a:avLst/>
            </a:prstGeom>
            <a:ln w="12700" cap="flat">
              <a:noFill/>
              <a:miter lim="400000"/>
            </a:ln>
            <a:effectLst/>
          </p:spPr>
        </p:pic>
      </p:grpSp>
      <p:sp>
        <p:nvSpPr>
          <p:cNvPr id="199" name="Shape 199"/>
          <p:cNvSpPr/>
          <p:nvPr/>
        </p:nvSpPr>
        <p:spPr>
          <a:xfrm>
            <a:off x="1733973" y="8019626"/>
            <a:ext cx="9861973" cy="139750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defTabSz="1300480">
              <a:defRPr b="1" i="0" sz="2800">
                <a:solidFill>
                  <a:srgbClr val="000000"/>
                </a:solidFill>
                <a:effectLst/>
                <a:latin typeface="Calibri"/>
                <a:ea typeface="Calibri"/>
                <a:cs typeface="Calibri"/>
                <a:sym typeface="Calibri"/>
              </a:defRPr>
            </a:pPr>
            <a:r>
              <a:t>New additions of residues are necessary to replenish the loss of OM as CO</a:t>
            </a:r>
            <a:r>
              <a:rPr baseline="-19571"/>
              <a:t>2</a:t>
            </a:r>
            <a:r>
              <a:t> is produced through microbial respiration</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xfrm>
            <a:off x="650239" y="390594"/>
            <a:ext cx="11704322" cy="1625603"/>
          </a:xfrm>
          <a:prstGeom prst="rect">
            <a:avLst/>
          </a:prstGeom>
        </p:spPr>
        <p:txBody>
          <a:bodyPr lIns="64995" tIns="64995" rIns="64995" bIns="64995"/>
          <a:lstStyle>
            <a:lvl1pPr algn="l">
              <a:defRPr b="1" sz="4400"/>
            </a:lvl1pPr>
          </a:lstStyle>
          <a:p>
            <a:pPr>
              <a:defRPr>
                <a:effectLst/>
              </a:defRPr>
            </a:pPr>
            <a:r>
              <a:t>SOM in soils, cont.</a:t>
            </a:r>
          </a:p>
        </p:txBody>
      </p:sp>
      <p:sp>
        <p:nvSpPr>
          <p:cNvPr id="202" name="Shape 202"/>
          <p:cNvSpPr/>
          <p:nvPr>
            <p:ph type="body" idx="1"/>
          </p:nvPr>
        </p:nvSpPr>
        <p:spPr>
          <a:xfrm>
            <a:off x="650239" y="1733973"/>
            <a:ext cx="11921067" cy="7477760"/>
          </a:xfrm>
          <a:prstGeom prst="rect">
            <a:avLst/>
          </a:prstGeom>
        </p:spPr>
        <p:txBody>
          <a:bodyPr lIns="64995" tIns="64995" rIns="64995" bIns="64995"/>
          <a:lstStyle/>
          <a:p>
            <a:pPr marL="457017" indent="-457017" defTabSz="1274470">
              <a:lnSpc>
                <a:spcPct val="90000"/>
              </a:lnSpc>
              <a:spcBef>
                <a:spcPts val="0"/>
              </a:spcBef>
              <a:defRPr sz="3332">
                <a:effectLst/>
              </a:defRPr>
            </a:pPr>
            <a:r>
              <a:t>SOM </a:t>
            </a:r>
            <a:r>
              <a:rPr b="1"/>
              <a:t>enhances soil structure by binding mineral particles </a:t>
            </a:r>
            <a:r>
              <a:t>into a granular structure typical of loose, easily managed conditions</a:t>
            </a:r>
          </a:p>
          <a:p>
            <a:pPr marL="477926" indent="-477926" defTabSz="1274470">
              <a:lnSpc>
                <a:spcPct val="90000"/>
              </a:lnSpc>
              <a:spcBef>
                <a:spcPts val="800"/>
              </a:spcBef>
              <a:buSzTx/>
              <a:buNone/>
              <a:defRPr sz="4312">
                <a:effectLst/>
              </a:defRPr>
            </a:pPr>
            <a:endParaRPr sz="3920"/>
          </a:p>
          <a:p>
            <a:pPr marL="457017" indent="-457017" defTabSz="1274470">
              <a:lnSpc>
                <a:spcPct val="90000"/>
              </a:lnSpc>
              <a:spcBef>
                <a:spcPts val="800"/>
              </a:spcBef>
              <a:defRPr sz="3332">
                <a:effectLst/>
              </a:defRPr>
            </a:pPr>
            <a:r>
              <a:t>The </a:t>
            </a:r>
            <a:r>
              <a:rPr b="1"/>
              <a:t>glue-like substances exuded </a:t>
            </a:r>
            <a:r>
              <a:t>by soil organisms and plant roots are responsible for </a:t>
            </a:r>
            <a:r>
              <a:rPr b="1"/>
              <a:t>stabilizing aggregates</a:t>
            </a:r>
            <a:endParaRPr b="1"/>
          </a:p>
          <a:p>
            <a:pPr marL="477926" indent="-477926" defTabSz="1274470">
              <a:lnSpc>
                <a:spcPct val="90000"/>
              </a:lnSpc>
              <a:spcBef>
                <a:spcPts val="800"/>
              </a:spcBef>
              <a:buSzTx/>
              <a:buNone/>
              <a:defRPr sz="4312">
                <a:effectLst/>
              </a:defRPr>
            </a:pPr>
            <a:endParaRPr sz="3920"/>
          </a:p>
          <a:p>
            <a:pPr marL="457017" indent="-457017" defTabSz="1274470">
              <a:lnSpc>
                <a:spcPct val="90000"/>
              </a:lnSpc>
              <a:spcBef>
                <a:spcPts val="800"/>
              </a:spcBef>
              <a:defRPr sz="3332">
                <a:effectLst/>
              </a:defRPr>
            </a:pPr>
            <a:r>
              <a:t>SOM </a:t>
            </a:r>
            <a:r>
              <a:rPr b="1"/>
              <a:t>increases a soil’s ability to hold water </a:t>
            </a:r>
            <a:r>
              <a:rPr i="1"/>
              <a:t>and </a:t>
            </a:r>
            <a:r>
              <a:t>the </a:t>
            </a:r>
            <a:r>
              <a:rPr b="1"/>
              <a:t>portion of that water available to plants</a:t>
            </a:r>
            <a:endParaRPr b="1"/>
          </a:p>
          <a:p>
            <a:pPr marL="477926" indent="-477926" defTabSz="1274470">
              <a:lnSpc>
                <a:spcPct val="90000"/>
              </a:lnSpc>
              <a:spcBef>
                <a:spcPts val="800"/>
              </a:spcBef>
              <a:buSzTx/>
              <a:buNone/>
              <a:defRPr sz="4312">
                <a:effectLst/>
              </a:defRPr>
            </a:pPr>
            <a:endParaRPr sz="3920"/>
          </a:p>
          <a:p>
            <a:pPr marL="457017" indent="-457017" defTabSz="1274470">
              <a:lnSpc>
                <a:spcPct val="90000"/>
              </a:lnSpc>
              <a:spcBef>
                <a:spcPts val="800"/>
              </a:spcBef>
              <a:defRPr sz="3332">
                <a:effectLst/>
              </a:defRPr>
            </a:pPr>
            <a:r>
              <a:t>SOM is </a:t>
            </a:r>
            <a:r>
              <a:rPr b="1"/>
              <a:t>the major source of P and S</a:t>
            </a:r>
            <a:r>
              <a:t>, as well as the </a:t>
            </a:r>
            <a:r>
              <a:rPr b="1"/>
              <a:t>primary source of N for most plants</a:t>
            </a:r>
            <a:endParaRPr b="1"/>
          </a:p>
          <a:p>
            <a:pPr marL="477924" indent="-477924" defTabSz="1274470">
              <a:lnSpc>
                <a:spcPct val="90000"/>
              </a:lnSpc>
              <a:spcBef>
                <a:spcPts val="800"/>
              </a:spcBef>
              <a:buSzTx/>
              <a:buNone/>
              <a:defRPr sz="4312">
                <a:effectLst/>
              </a:defRPr>
            </a:pPr>
            <a:endParaRPr sz="3920"/>
          </a:p>
          <a:p>
            <a:pPr marL="457017" indent="-457017" defTabSz="1274470">
              <a:lnSpc>
                <a:spcPct val="90000"/>
              </a:lnSpc>
              <a:spcBef>
                <a:spcPts val="800"/>
              </a:spcBef>
              <a:defRPr b="1" sz="3332">
                <a:effectLst/>
              </a:defRPr>
            </a:pPr>
            <a:r>
              <a:t>Humus</a:t>
            </a:r>
            <a:r>
              <a:rPr b="0"/>
              <a:t> is the </a:t>
            </a:r>
            <a:r>
              <a:t>colloidal fraction </a:t>
            </a:r>
            <a:r>
              <a:rPr b="0"/>
              <a:t>of SOM</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xfrm>
            <a:off x="650239" y="390594"/>
            <a:ext cx="11704322" cy="1625603"/>
          </a:xfrm>
          <a:prstGeom prst="rect">
            <a:avLst/>
          </a:prstGeom>
        </p:spPr>
        <p:txBody>
          <a:bodyPr lIns="64995" tIns="64995" rIns="64995" bIns="64995"/>
          <a:lstStyle>
            <a:lvl1pPr algn="l">
              <a:defRPr b="1" sz="4400"/>
            </a:lvl1pPr>
          </a:lstStyle>
          <a:p>
            <a:pPr>
              <a:defRPr>
                <a:effectLst/>
              </a:defRPr>
            </a:pPr>
            <a:r>
              <a:t>SOM and carbon sequestration</a:t>
            </a:r>
          </a:p>
        </p:txBody>
      </p:sp>
      <p:sp>
        <p:nvSpPr>
          <p:cNvPr id="205" name="Shape 205"/>
          <p:cNvSpPr/>
          <p:nvPr>
            <p:ph type="body" idx="1"/>
          </p:nvPr>
        </p:nvSpPr>
        <p:spPr>
          <a:xfrm>
            <a:off x="650239" y="2275840"/>
            <a:ext cx="11704322" cy="6436926"/>
          </a:xfrm>
          <a:prstGeom prst="rect">
            <a:avLst/>
          </a:prstGeom>
        </p:spPr>
        <p:txBody>
          <a:bodyPr lIns="64995" tIns="64995" rIns="64995" bIns="64995"/>
          <a:lstStyle/>
          <a:p>
            <a:pPr marL="472095" indent="-472095">
              <a:spcBef>
                <a:spcPts val="0"/>
              </a:spcBef>
              <a:buSzPct val="100129"/>
              <a:defRPr b="1">
                <a:effectLst/>
              </a:defRPr>
            </a:pPr>
            <a:r>
              <a:t>More carbon is stored in the world’s soils </a:t>
            </a:r>
            <a:r>
              <a:rPr b="0"/>
              <a:t>than in the world’s plant biomass and atmosphere combined!</a:t>
            </a:r>
            <a:endParaRPr b="0"/>
          </a:p>
          <a:p>
            <a:pPr marL="473049" indent="-473049">
              <a:buSzTx/>
              <a:buNone/>
              <a:defRPr>
                <a:effectLst/>
              </a:defRPr>
            </a:pPr>
          </a:p>
          <a:p>
            <a:pPr marL="472095" indent="-472095">
              <a:buSzPct val="100129"/>
              <a:defRPr>
                <a:effectLst/>
              </a:defRPr>
            </a:pPr>
            <a:r>
              <a:t>Where do you think all this C comes from???</a:t>
            </a:r>
          </a:p>
          <a:p>
            <a:pPr marL="473049" indent="-473049">
              <a:buSzTx/>
              <a:buNone/>
              <a:defRPr>
                <a:effectLst/>
              </a:defRPr>
            </a:pPr>
          </a:p>
          <a:p>
            <a:pPr marL="472095" indent="-472095">
              <a:buSzPct val="100129"/>
              <a:defRPr>
                <a:effectLst/>
              </a:defRPr>
            </a:pPr>
            <a:r>
              <a:t>SOM is the main source of carbon and energy to soil organisms (it’s their food!)</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xfrm>
            <a:off x="650239" y="390594"/>
            <a:ext cx="11704322" cy="1625603"/>
          </a:xfrm>
          <a:prstGeom prst="rect">
            <a:avLst/>
          </a:prstGeom>
        </p:spPr>
        <p:txBody>
          <a:bodyPr lIns="64995" tIns="64995" rIns="64995" bIns="64995"/>
          <a:lstStyle>
            <a:lvl1pPr algn="l">
              <a:defRPr b="1" sz="4400"/>
            </a:lvl1pPr>
          </a:lstStyle>
          <a:p>
            <a:pPr>
              <a:defRPr>
                <a:effectLst/>
              </a:defRPr>
            </a:pPr>
            <a:r>
              <a:t>Soil water is a dynamic solution</a:t>
            </a:r>
          </a:p>
        </p:txBody>
      </p:sp>
      <p:sp>
        <p:nvSpPr>
          <p:cNvPr id="208" name="Shape 208"/>
          <p:cNvSpPr/>
          <p:nvPr>
            <p:ph type="body" idx="1"/>
          </p:nvPr>
        </p:nvSpPr>
        <p:spPr>
          <a:xfrm>
            <a:off x="650239" y="2275840"/>
            <a:ext cx="11704322" cy="6436926"/>
          </a:xfrm>
          <a:prstGeom prst="rect">
            <a:avLst/>
          </a:prstGeom>
        </p:spPr>
        <p:txBody>
          <a:bodyPr lIns="64995" tIns="64995" rIns="64995" bIns="64995"/>
          <a:lstStyle/>
          <a:p>
            <a:pPr marL="473049" indent="-473049">
              <a:spcBef>
                <a:spcPts val="0"/>
              </a:spcBef>
              <a:buSzTx/>
              <a:buNone/>
              <a:defRPr>
                <a:effectLst/>
              </a:defRPr>
            </a:pPr>
            <a:endParaRPr sz="2400"/>
          </a:p>
          <a:p>
            <a:pPr marL="462765" indent="-462765">
              <a:spcBef>
                <a:spcPts val="700"/>
              </a:spcBef>
              <a:buSzPct val="101217"/>
              <a:defRPr sz="3200">
                <a:effectLst/>
              </a:defRPr>
            </a:pPr>
            <a:r>
              <a:t>Soil water referred to as </a:t>
            </a:r>
            <a:r>
              <a:rPr b="1"/>
              <a:t>soil solution </a:t>
            </a:r>
            <a:r>
              <a:t>b/c contains hundreds of </a:t>
            </a:r>
            <a:r>
              <a:rPr b="1"/>
              <a:t>dissolved organic and inorganic substances </a:t>
            </a:r>
            <a:r>
              <a:t>largely released by the soil colloids</a:t>
            </a:r>
          </a:p>
          <a:p>
            <a:pPr marL="473049" indent="-473049">
              <a:buSzTx/>
              <a:buNone/>
              <a:defRPr>
                <a:effectLst/>
              </a:defRPr>
            </a:pPr>
            <a:endParaRPr sz="3200"/>
          </a:p>
          <a:p>
            <a:pPr marL="462765" indent="-462765">
              <a:spcBef>
                <a:spcPts val="700"/>
              </a:spcBef>
              <a:buSzPct val="101217"/>
              <a:defRPr sz="3200">
                <a:effectLst/>
              </a:defRPr>
            </a:pPr>
            <a:r>
              <a:t>As plants grow, their </a:t>
            </a:r>
            <a:r>
              <a:rPr b="1"/>
              <a:t>roots take up soil solution from largest pores first</a:t>
            </a:r>
            <a:r>
              <a:t>, and as these pores are then filled with air, more water moves into these pores from smaller pores</a:t>
            </a:r>
          </a:p>
          <a:p>
            <a:pPr marL="473049" indent="-473049">
              <a:buSzTx/>
              <a:buNone/>
              <a:defRPr>
                <a:effectLst/>
              </a:defRPr>
            </a:pPr>
            <a:endParaRPr sz="3200"/>
          </a:p>
          <a:p>
            <a:pPr marL="462765" indent="-462765">
              <a:spcBef>
                <a:spcPts val="700"/>
              </a:spcBef>
              <a:buSzPct val="101217"/>
              <a:defRPr sz="3200">
                <a:effectLst/>
              </a:defRPr>
            </a:pPr>
            <a:r>
              <a:t>This </a:t>
            </a:r>
            <a:r>
              <a:rPr b="1"/>
              <a:t>movement happens until remaining water is too tightly held </a:t>
            </a:r>
            <a:r>
              <a:t>to smallest pores for plants to “pull” it away</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xfrm>
            <a:off x="-1" y="390594"/>
            <a:ext cx="13004801" cy="1625603"/>
          </a:xfrm>
          <a:prstGeom prst="rect">
            <a:avLst/>
          </a:prstGeom>
        </p:spPr>
        <p:txBody>
          <a:bodyPr lIns="64995" tIns="64995" rIns="64995" bIns="64995"/>
          <a:lstStyle/>
          <a:p>
            <a:pPr algn="l">
              <a:defRPr b="1" sz="4400">
                <a:effectLst/>
              </a:defRPr>
            </a:pPr>
            <a:r>
              <a:t>Soil solution pH </a:t>
            </a:r>
            <a:r>
              <a:rPr b="0" sz="3800"/>
              <a:t>measures degree of soil acidity or alkalinity</a:t>
            </a:r>
          </a:p>
        </p:txBody>
      </p:sp>
      <p:pic>
        <p:nvPicPr>
          <p:cNvPr id="211" name="image27.png"/>
          <p:cNvPicPr>
            <a:picLocks noChangeAspect="1"/>
          </p:cNvPicPr>
          <p:nvPr/>
        </p:nvPicPr>
        <p:blipFill>
          <a:blip r:embed="rId2">
            <a:extLst/>
          </a:blip>
          <a:stretch>
            <a:fillRect/>
          </a:stretch>
        </p:blipFill>
        <p:spPr>
          <a:xfrm>
            <a:off x="650239" y="2275839"/>
            <a:ext cx="11704322" cy="5229015"/>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title"/>
          </p:nvPr>
        </p:nvSpPr>
        <p:spPr>
          <a:xfrm>
            <a:off x="650239" y="390594"/>
            <a:ext cx="11704322" cy="1625603"/>
          </a:xfrm>
          <a:prstGeom prst="rect">
            <a:avLst/>
          </a:prstGeom>
        </p:spPr>
        <p:txBody>
          <a:bodyPr lIns="64995" tIns="64995" rIns="64995" bIns="64995"/>
          <a:lstStyle>
            <a:lvl1pPr>
              <a:defRPr b="1" sz="4400"/>
            </a:lvl1pPr>
          </a:lstStyle>
          <a:p>
            <a:pPr>
              <a:defRPr>
                <a:effectLst/>
              </a:defRPr>
            </a:pPr>
            <a:r>
              <a:t>Picturing soil solution pH</a:t>
            </a:r>
          </a:p>
        </p:txBody>
      </p:sp>
      <p:pic>
        <p:nvPicPr>
          <p:cNvPr id="214" name="image29.png"/>
          <p:cNvPicPr>
            <a:picLocks noChangeAspect="1"/>
          </p:cNvPicPr>
          <p:nvPr/>
        </p:nvPicPr>
        <p:blipFill>
          <a:blip r:embed="rId2">
            <a:extLst/>
          </a:blip>
          <a:stretch>
            <a:fillRect/>
          </a:stretch>
        </p:blipFill>
        <p:spPr>
          <a:xfrm>
            <a:off x="738292" y="2275839"/>
            <a:ext cx="11259540" cy="3998527"/>
          </a:xfrm>
          <a:prstGeom prst="rect">
            <a:avLst/>
          </a:prstGeom>
          <a:ln w="12700">
            <a:miter lim="400000"/>
          </a:ln>
        </p:spPr>
      </p:pic>
      <p:sp>
        <p:nvSpPr>
          <p:cNvPr id="215" name="Shape 215"/>
          <p:cNvSpPr/>
          <p:nvPr/>
        </p:nvSpPr>
        <p:spPr>
          <a:xfrm>
            <a:off x="975359" y="6719146"/>
            <a:ext cx="11487574" cy="942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1300480">
              <a:defRPr b="1" i="0" sz="2800">
                <a:solidFill>
                  <a:srgbClr val="000000"/>
                </a:solidFill>
                <a:latin typeface="Calibri"/>
                <a:ea typeface="Calibri"/>
                <a:cs typeface="Calibri"/>
                <a:sym typeface="Calibri"/>
              </a:defRPr>
            </a:lvl1pPr>
          </a:lstStyle>
          <a:p>
            <a:pPr>
              <a:defRPr>
                <a:effectLst/>
              </a:defRPr>
            </a:pPr>
            <a:r>
              <a:t>More hydrogen ions &lt;------------------------------------------&gt; more hydroxyl ions</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title"/>
          </p:nvPr>
        </p:nvSpPr>
        <p:spPr>
          <a:xfrm>
            <a:off x="650239" y="390594"/>
            <a:ext cx="11704322" cy="1625603"/>
          </a:xfrm>
          <a:prstGeom prst="rect">
            <a:avLst/>
          </a:prstGeom>
        </p:spPr>
        <p:txBody>
          <a:bodyPr lIns="64995" tIns="64995" rIns="64995" bIns="64995"/>
          <a:lstStyle/>
          <a:p>
            <a:pPr algn="l">
              <a:defRPr b="1" sz="4400">
                <a:effectLst/>
              </a:defRPr>
            </a:pPr>
            <a:r>
              <a:t>Soil Air - </a:t>
            </a:r>
            <a:r>
              <a:rPr b="0" sz="3800"/>
              <a:t>represents a changing mixture of gases</a:t>
            </a:r>
          </a:p>
        </p:txBody>
      </p:sp>
      <p:sp>
        <p:nvSpPr>
          <p:cNvPr id="218" name="Shape 218"/>
          <p:cNvSpPr/>
          <p:nvPr>
            <p:ph type="body" idx="1"/>
          </p:nvPr>
        </p:nvSpPr>
        <p:spPr>
          <a:xfrm>
            <a:off x="650239" y="2275840"/>
            <a:ext cx="11704322" cy="6436926"/>
          </a:xfrm>
          <a:prstGeom prst="rect">
            <a:avLst/>
          </a:prstGeom>
        </p:spPr>
        <p:txBody>
          <a:bodyPr lIns="64995" tIns="64995" rIns="64995" bIns="64995"/>
          <a:lstStyle/>
          <a:p>
            <a:pPr marL="471487" indent="-471487">
              <a:spcBef>
                <a:spcPts val="0"/>
              </a:spcBef>
              <a:defRPr>
                <a:effectLst/>
              </a:defRPr>
            </a:pPr>
            <a:r>
              <a:t>Soil air content is inversely related to water content (b/c they both occupy the same space)</a:t>
            </a:r>
          </a:p>
          <a:p>
            <a:pPr marL="487680" indent="-487680">
              <a:buSzTx/>
              <a:buNone/>
              <a:defRPr>
                <a:effectLst/>
              </a:defRPr>
            </a:pPr>
          </a:p>
          <a:p>
            <a:pPr marL="471487" indent="-471487">
              <a:defRPr>
                <a:effectLst/>
              </a:defRPr>
            </a:pPr>
            <a:r>
              <a:t>What is this space called??</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p:nvPr>
        </p:nvSpPr>
        <p:spPr>
          <a:xfrm>
            <a:off x="-1" y="390594"/>
            <a:ext cx="13004801" cy="1625603"/>
          </a:xfrm>
          <a:prstGeom prst="rect">
            <a:avLst/>
          </a:prstGeom>
        </p:spPr>
        <p:txBody>
          <a:bodyPr lIns="64995" tIns="64995" rIns="64995" bIns="64995"/>
          <a:lstStyle/>
          <a:p>
            <a:pPr>
              <a:defRPr b="1" sz="3800">
                <a:effectLst/>
              </a:defRPr>
            </a:pPr>
            <a:r>
              <a:t>The </a:t>
            </a:r>
            <a:r>
              <a:rPr>
                <a:solidFill>
                  <a:srgbClr val="FFC000"/>
                </a:solidFill>
              </a:rPr>
              <a:t>four soil components </a:t>
            </a:r>
            <a:r>
              <a:t>interact to supply plant nutrients</a:t>
            </a:r>
          </a:p>
        </p:txBody>
      </p:sp>
      <p:sp>
        <p:nvSpPr>
          <p:cNvPr id="221" name="Shape 221"/>
          <p:cNvSpPr/>
          <p:nvPr>
            <p:ph type="body" idx="1"/>
          </p:nvPr>
        </p:nvSpPr>
        <p:spPr>
          <a:xfrm>
            <a:off x="650239" y="2275840"/>
            <a:ext cx="11704322" cy="6436926"/>
          </a:xfrm>
          <a:prstGeom prst="rect">
            <a:avLst/>
          </a:prstGeom>
        </p:spPr>
        <p:txBody>
          <a:bodyPr lIns="64995" tIns="64995" rIns="64995" bIns="64995"/>
          <a:lstStyle>
            <a:lvl1pPr marL="471487" indent="-471487">
              <a:spcBef>
                <a:spcPts val="0"/>
              </a:spcBef>
            </a:lvl1pPr>
          </a:lstStyle>
          <a:p>
            <a:pPr>
              <a:defRPr>
                <a:effectLst/>
              </a:defRPr>
            </a:pPr>
            <a:r>
              <a:t>What are the four components discussed?</a:t>
            </a:r>
          </a:p>
        </p:txBody>
      </p:sp>
      <p:pic>
        <p:nvPicPr>
          <p:cNvPr id="222" name="image23.png"/>
          <p:cNvPicPr>
            <a:picLocks noChangeAspect="1"/>
          </p:cNvPicPr>
          <p:nvPr/>
        </p:nvPicPr>
        <p:blipFill>
          <a:blip r:embed="rId2">
            <a:extLst/>
          </a:blip>
          <a:stretch>
            <a:fillRect/>
          </a:stretch>
        </p:blipFill>
        <p:spPr>
          <a:xfrm>
            <a:off x="3576320" y="3359573"/>
            <a:ext cx="5375769" cy="5177086"/>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title"/>
          </p:nvPr>
        </p:nvSpPr>
        <p:spPr>
          <a:xfrm>
            <a:off x="650239" y="390594"/>
            <a:ext cx="11704322" cy="1625603"/>
          </a:xfrm>
          <a:prstGeom prst="rect">
            <a:avLst/>
          </a:prstGeom>
        </p:spPr>
        <p:txBody>
          <a:bodyPr lIns="64995" tIns="64995" rIns="64995" bIns="64995"/>
          <a:lstStyle>
            <a:lvl1pPr algn="l">
              <a:defRPr b="1" sz="4400"/>
            </a:lvl1pPr>
          </a:lstStyle>
          <a:p>
            <a:pPr>
              <a:defRPr>
                <a:effectLst/>
              </a:defRPr>
            </a:pPr>
            <a:r>
              <a:t>Essential Element Availability</a:t>
            </a:r>
          </a:p>
        </p:txBody>
      </p:sp>
      <p:sp>
        <p:nvSpPr>
          <p:cNvPr id="225" name="Shape 225"/>
          <p:cNvSpPr/>
          <p:nvPr>
            <p:ph type="body" idx="1"/>
          </p:nvPr>
        </p:nvSpPr>
        <p:spPr>
          <a:xfrm>
            <a:off x="650239" y="2275840"/>
            <a:ext cx="11704322" cy="6436926"/>
          </a:xfrm>
          <a:prstGeom prst="rect">
            <a:avLst/>
          </a:prstGeom>
        </p:spPr>
        <p:txBody>
          <a:bodyPr lIns="64995" tIns="64995" rIns="64995" bIns="64995"/>
          <a:lstStyle/>
          <a:p>
            <a:pPr lvl="1" marL="862012" indent="-404812">
              <a:spcBef>
                <a:spcPts val="0"/>
              </a:spcBef>
              <a:defRPr sz="3400">
                <a:effectLst/>
              </a:defRPr>
            </a:pPr>
            <a:r>
              <a:t>Perhaps the </a:t>
            </a:r>
            <a:r>
              <a:rPr b="1"/>
              <a:t>most important process is the provision of essential </a:t>
            </a:r>
            <a:r>
              <a:rPr b="1">
                <a:solidFill>
                  <a:srgbClr val="FFC000"/>
                </a:solidFill>
              </a:rPr>
              <a:t>mineral elements </a:t>
            </a:r>
            <a:r>
              <a:rPr b="1"/>
              <a:t>to plants.</a:t>
            </a:r>
            <a:r>
              <a:t> </a:t>
            </a:r>
          </a:p>
          <a:p>
            <a:pPr lvl="1" marL="862012" indent="-404812">
              <a:spcBef>
                <a:spcPts val="700"/>
              </a:spcBef>
              <a:defRPr b="1" sz="3400">
                <a:effectLst/>
              </a:defRPr>
            </a:pPr>
            <a:r>
              <a:t>Plants absorb essential nutrients</a:t>
            </a:r>
            <a:r>
              <a:rPr b="0"/>
              <a:t>, along with water, </a:t>
            </a:r>
            <a:r>
              <a:t>directly from </a:t>
            </a:r>
            <a:r>
              <a:rPr b="0"/>
              <a:t>one of these components: </a:t>
            </a:r>
            <a:r>
              <a:rPr>
                <a:solidFill>
                  <a:srgbClr val="FFC000"/>
                </a:solidFill>
              </a:rPr>
              <a:t>the soil solution</a:t>
            </a:r>
            <a:r>
              <a:rPr b="0"/>
              <a:t>.</a:t>
            </a:r>
          </a:p>
        </p:txBody>
      </p:sp>
      <p:pic>
        <p:nvPicPr>
          <p:cNvPr id="226" name="image35.png"/>
          <p:cNvPicPr>
            <a:picLocks noChangeAspect="1"/>
          </p:cNvPicPr>
          <p:nvPr/>
        </p:nvPicPr>
        <p:blipFill>
          <a:blip r:embed="rId2">
            <a:extLst/>
          </a:blip>
          <a:stretch>
            <a:fillRect/>
          </a:stretch>
        </p:blipFill>
        <p:spPr>
          <a:xfrm>
            <a:off x="1408853" y="5093546"/>
            <a:ext cx="10320306" cy="2059095"/>
          </a:xfrm>
          <a:prstGeom prst="rect">
            <a:avLst/>
          </a:prstGeom>
          <a:ln w="12700">
            <a:miter lim="400000"/>
          </a:ln>
        </p:spPr>
      </p:pic>
      <p:sp>
        <p:nvSpPr>
          <p:cNvPr id="227" name="Shape 227"/>
          <p:cNvSpPr/>
          <p:nvPr/>
        </p:nvSpPr>
        <p:spPr>
          <a:xfrm>
            <a:off x="144083" y="7694507"/>
            <a:ext cx="12768560" cy="13492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defTabSz="1300480">
              <a:defRPr b="1" i="0" sz="2800">
                <a:solidFill>
                  <a:srgbClr val="000000"/>
                </a:solidFill>
                <a:effectLst/>
                <a:latin typeface="Calibri"/>
                <a:ea typeface="Calibri"/>
                <a:cs typeface="Calibri"/>
                <a:sym typeface="Calibri"/>
              </a:defRPr>
            </a:pPr>
            <a:r>
              <a:t>As plants deplete nutrients from the soil solution, </a:t>
            </a:r>
          </a:p>
          <a:p>
            <a:pPr defTabSz="1300480">
              <a:defRPr b="1" i="0" sz="2800">
                <a:solidFill>
                  <a:srgbClr val="000000"/>
                </a:solidFill>
                <a:effectLst/>
                <a:latin typeface="Calibri"/>
                <a:ea typeface="Calibri"/>
                <a:cs typeface="Calibri"/>
                <a:sym typeface="Calibri"/>
              </a:defRPr>
            </a:pPr>
            <a:r>
              <a:t>the solution is replenished due to exchangeable ions being </a:t>
            </a:r>
            <a:r>
              <a:rPr i="1"/>
              <a:t>adsorbed </a:t>
            </a:r>
            <a:r>
              <a:t>onto colloids</a:t>
            </a:r>
          </a:p>
        </p:txBody>
      </p:sp>
      <p:sp>
        <p:nvSpPr>
          <p:cNvPr id="228" name="Shape 228"/>
          <p:cNvSpPr/>
          <p:nvPr/>
        </p:nvSpPr>
        <p:spPr>
          <a:xfrm>
            <a:off x="2926079" y="4985170"/>
            <a:ext cx="325121" cy="485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1300480">
              <a:defRPr b="1" i="0" sz="2400">
                <a:solidFill>
                  <a:srgbClr val="FF0000"/>
                </a:solidFill>
                <a:latin typeface="Calibri"/>
                <a:ea typeface="Calibri"/>
                <a:cs typeface="Calibri"/>
                <a:sym typeface="Calibri"/>
              </a:defRPr>
            </a:lvl1pPr>
          </a:lstStyle>
          <a:p>
            <a:pPr>
              <a:defRPr>
                <a:effectLst/>
              </a:defRPr>
            </a:pPr>
            <a:r>
              <a:t>-</a:t>
            </a:r>
          </a:p>
        </p:txBody>
      </p:sp>
      <p:sp>
        <p:nvSpPr>
          <p:cNvPr id="229" name="Shape 229"/>
          <p:cNvSpPr/>
          <p:nvPr/>
        </p:nvSpPr>
        <p:spPr>
          <a:xfrm>
            <a:off x="8669866" y="4985170"/>
            <a:ext cx="325121" cy="485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1300480">
              <a:defRPr b="1" i="0" sz="2400">
                <a:solidFill>
                  <a:srgbClr val="FF0000"/>
                </a:solidFill>
                <a:latin typeface="Calibri"/>
                <a:ea typeface="Calibri"/>
                <a:cs typeface="Calibri"/>
                <a:sym typeface="Calibri"/>
              </a:defRPr>
            </a:lvl1pPr>
          </a:lstStyle>
          <a:p>
            <a:pPr>
              <a:defRPr>
                <a:effectLst/>
              </a:defRPr>
            </a:pPr>
            <a:r>
              <a:t>-</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title"/>
          </p:nvPr>
        </p:nvSpPr>
        <p:spPr>
          <a:xfrm>
            <a:off x="650239" y="390594"/>
            <a:ext cx="11704322" cy="1625603"/>
          </a:xfrm>
          <a:prstGeom prst="rect">
            <a:avLst/>
          </a:prstGeom>
        </p:spPr>
        <p:txBody>
          <a:bodyPr lIns="64995" tIns="64995" rIns="64995" bIns="64995"/>
          <a:lstStyle>
            <a:lvl1pPr algn="l">
              <a:defRPr b="1" sz="4400"/>
            </a:lvl1pPr>
          </a:lstStyle>
          <a:p>
            <a:pPr>
              <a:defRPr>
                <a:effectLst/>
              </a:defRPr>
            </a:pPr>
            <a:r>
              <a:t>Supplying plant nutrients, cont.</a:t>
            </a:r>
          </a:p>
        </p:txBody>
      </p:sp>
      <p:sp>
        <p:nvSpPr>
          <p:cNvPr id="232" name="Shape 232"/>
          <p:cNvSpPr/>
          <p:nvPr>
            <p:ph type="body" idx="1"/>
          </p:nvPr>
        </p:nvSpPr>
        <p:spPr>
          <a:xfrm>
            <a:off x="650239" y="2275840"/>
            <a:ext cx="11704322" cy="6436926"/>
          </a:xfrm>
          <a:prstGeom prst="rect">
            <a:avLst/>
          </a:prstGeom>
        </p:spPr>
        <p:txBody>
          <a:bodyPr lIns="64995" tIns="64995" rIns="64995" bIns="64995"/>
          <a:lstStyle/>
          <a:p>
            <a:pPr marL="471487" indent="-471487">
              <a:spcBef>
                <a:spcPts val="0"/>
              </a:spcBef>
              <a:defRPr b="1">
                <a:effectLst/>
              </a:defRPr>
            </a:pPr>
            <a:r>
              <a:t>Nutrient ions</a:t>
            </a:r>
            <a:r>
              <a:rPr b="0"/>
              <a:t> are </a:t>
            </a:r>
            <a:r>
              <a:t>also released</a:t>
            </a:r>
            <a:r>
              <a:rPr b="0"/>
              <a:t> into soil solution </a:t>
            </a:r>
            <a:r>
              <a:t>as soil microbes decompose </a:t>
            </a:r>
            <a:r>
              <a:rPr>
                <a:solidFill>
                  <a:srgbClr val="FF0000"/>
                </a:solidFill>
              </a:rPr>
              <a:t>organic matter</a:t>
            </a:r>
            <a:endParaRPr>
              <a:solidFill>
                <a:srgbClr val="FF0000"/>
              </a:solidFill>
            </a:endParaRPr>
          </a:p>
          <a:p>
            <a:pPr marL="487680" indent="-487680">
              <a:buSzTx/>
              <a:buNone/>
              <a:defRPr>
                <a:effectLst/>
              </a:defRPr>
            </a:pPr>
            <a:endParaRPr>
              <a:solidFill>
                <a:srgbClr val="FF0000"/>
              </a:solidFill>
            </a:endParaRPr>
          </a:p>
          <a:p>
            <a:pPr marL="471487" indent="-471487">
              <a:defRPr>
                <a:effectLst/>
              </a:defRPr>
            </a:pPr>
            <a:r>
              <a:t>Plant </a:t>
            </a:r>
            <a:r>
              <a:rPr b="1"/>
              <a:t>roots can readily absorb </a:t>
            </a:r>
            <a:r>
              <a:t>all of these </a:t>
            </a:r>
            <a:r>
              <a:rPr b="1"/>
              <a:t>nutrients</a:t>
            </a:r>
            <a:r>
              <a:t> as long as </a:t>
            </a:r>
            <a:r>
              <a:rPr b="1"/>
              <a:t>sufficient O</a:t>
            </a:r>
            <a:r>
              <a:rPr b="1" baseline="-19818"/>
              <a:t>2</a:t>
            </a:r>
            <a:r>
              <a:t> is present in the </a:t>
            </a:r>
            <a:r>
              <a:rPr b="1">
                <a:solidFill>
                  <a:srgbClr val="FF0000"/>
                </a:solidFill>
              </a:rPr>
              <a:t>soil air </a:t>
            </a:r>
            <a:r>
              <a:t>to support root metabolism</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xfrm>
            <a:off x="650239" y="108373"/>
            <a:ext cx="11704322" cy="1625601"/>
          </a:xfrm>
          <a:prstGeom prst="rect">
            <a:avLst/>
          </a:prstGeom>
        </p:spPr>
        <p:txBody>
          <a:bodyPr lIns="64995" tIns="64995" rIns="64995" bIns="64995"/>
          <a:lstStyle>
            <a:lvl1pPr>
              <a:defRPr b="1" sz="4400"/>
            </a:lvl1pPr>
          </a:lstStyle>
          <a:p>
            <a:pPr>
              <a:defRPr>
                <a:effectLst/>
              </a:defRPr>
            </a:pPr>
            <a:r>
              <a:t>The soil profile and layers</a:t>
            </a:r>
          </a:p>
        </p:txBody>
      </p:sp>
      <p:pic>
        <p:nvPicPr>
          <p:cNvPr id="161" name="image21.png"/>
          <p:cNvPicPr>
            <a:picLocks noChangeAspect="1"/>
          </p:cNvPicPr>
          <p:nvPr/>
        </p:nvPicPr>
        <p:blipFill>
          <a:blip r:embed="rId2">
            <a:extLst/>
          </a:blip>
          <a:stretch>
            <a:fillRect/>
          </a:stretch>
        </p:blipFill>
        <p:spPr>
          <a:xfrm>
            <a:off x="3352800" y="1517226"/>
            <a:ext cx="6292429" cy="6610773"/>
          </a:xfrm>
          <a:prstGeom prst="rect">
            <a:avLst/>
          </a:prstGeom>
          <a:ln w="12700">
            <a:miter lim="400000"/>
          </a:ln>
        </p:spPr>
      </p:pic>
      <p:sp>
        <p:nvSpPr>
          <p:cNvPr id="162" name="Shape 162"/>
          <p:cNvSpPr/>
          <p:nvPr/>
        </p:nvSpPr>
        <p:spPr>
          <a:xfrm>
            <a:off x="462817" y="8236373"/>
            <a:ext cx="12718115" cy="942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defTabSz="1300480">
              <a:defRPr i="0" sz="2800">
                <a:solidFill>
                  <a:srgbClr val="000000"/>
                </a:solidFill>
                <a:effectLst/>
                <a:latin typeface="Calibri"/>
                <a:ea typeface="Calibri"/>
                <a:cs typeface="Calibri"/>
                <a:sym typeface="Calibri"/>
              </a:defRPr>
            </a:pPr>
            <a:r>
              <a:t>“A soil is the product of both destructive and creative (synthetic) processes”</a:t>
            </a:r>
          </a:p>
          <a:p>
            <a:pPr defTabSz="1300480">
              <a:defRPr i="0" sz="2800">
                <a:solidFill>
                  <a:srgbClr val="000000"/>
                </a:solidFill>
                <a:effectLst/>
                <a:latin typeface="Calibri"/>
                <a:ea typeface="Calibri"/>
                <a:cs typeface="Calibri"/>
                <a:sym typeface="Calibri"/>
              </a:defRPr>
            </a:pPr>
            <a:r>
              <a:t>Soil horizons are the result of the synthetic processes</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p:nvPr>
        </p:nvSpPr>
        <p:spPr>
          <a:xfrm>
            <a:off x="-1" y="390594"/>
            <a:ext cx="13004801" cy="1625603"/>
          </a:xfrm>
          <a:prstGeom prst="rect">
            <a:avLst/>
          </a:prstGeom>
        </p:spPr>
        <p:txBody>
          <a:bodyPr lIns="64995" tIns="64995" rIns="64995" bIns="64995"/>
          <a:lstStyle>
            <a:lvl1pPr algn="l">
              <a:defRPr b="1" sz="4400"/>
            </a:lvl1pPr>
          </a:lstStyle>
          <a:p>
            <a:pPr>
              <a:defRPr>
                <a:effectLst/>
              </a:defRPr>
            </a:pPr>
            <a:r>
              <a:t>Vast supply of nutrients is held by minerals and SOM</a:t>
            </a:r>
          </a:p>
        </p:txBody>
      </p:sp>
      <p:pic>
        <p:nvPicPr>
          <p:cNvPr id="235" name="image30.png"/>
          <p:cNvPicPr>
            <a:picLocks noChangeAspect="1"/>
          </p:cNvPicPr>
          <p:nvPr/>
        </p:nvPicPr>
        <p:blipFill>
          <a:blip r:embed="rId2">
            <a:extLst/>
          </a:blip>
          <a:stretch>
            <a:fillRect/>
          </a:stretch>
        </p:blipFill>
        <p:spPr>
          <a:xfrm>
            <a:off x="2278096" y="1733973"/>
            <a:ext cx="8342493" cy="5527041"/>
          </a:xfrm>
          <a:prstGeom prst="rect">
            <a:avLst/>
          </a:prstGeom>
          <a:ln w="12700">
            <a:miter lim="400000"/>
          </a:ln>
        </p:spPr>
      </p:pic>
      <p:sp>
        <p:nvSpPr>
          <p:cNvPr id="236" name="Shape 236"/>
          <p:cNvSpPr/>
          <p:nvPr/>
        </p:nvSpPr>
        <p:spPr>
          <a:xfrm>
            <a:off x="-1" y="7261013"/>
            <a:ext cx="12571307" cy="13492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defTabSz="1300480">
              <a:defRPr b="1" i="0" sz="2800">
                <a:solidFill>
                  <a:srgbClr val="000000"/>
                </a:solidFill>
                <a:effectLst/>
                <a:latin typeface="Calibri"/>
                <a:ea typeface="Calibri"/>
                <a:cs typeface="Calibri"/>
                <a:sym typeface="Calibri"/>
              </a:defRPr>
            </a:pPr>
            <a:r>
              <a:t>Nutrient elements exist in soils in varying degrees of accessibility to plant roots, </a:t>
            </a:r>
          </a:p>
          <a:p>
            <a:pPr defTabSz="1300480">
              <a:defRPr b="1" i="0" sz="2800">
                <a:solidFill>
                  <a:srgbClr val="000000"/>
                </a:solidFill>
                <a:effectLst/>
                <a:latin typeface="Calibri"/>
                <a:ea typeface="Calibri"/>
                <a:cs typeface="Calibri"/>
                <a:sym typeface="Calibri"/>
              </a:defRPr>
            </a:pPr>
            <a:r>
              <a:t>analogous to financial assets varying in degree of liquidity </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title"/>
          </p:nvPr>
        </p:nvSpPr>
        <p:spPr>
          <a:xfrm>
            <a:off x="650239" y="390594"/>
            <a:ext cx="11704322" cy="1625603"/>
          </a:xfrm>
          <a:prstGeom prst="rect">
            <a:avLst/>
          </a:prstGeom>
        </p:spPr>
        <p:txBody>
          <a:bodyPr lIns="64995" tIns="64995" rIns="64995" bIns="64995"/>
          <a:lstStyle/>
          <a:p>
            <a:pPr algn="l">
              <a:defRPr b="1" sz="3600">
                <a:effectLst/>
              </a:defRPr>
            </a:pPr>
            <a:r>
              <a:t>Nutrient uptake by plant roots- </a:t>
            </a:r>
            <a:r>
              <a:rPr b="0" sz="3000"/>
              <a:t>a nutrient element must be in a soluble form </a:t>
            </a:r>
            <a:r>
              <a:rPr b="0" i="1" sz="3000"/>
              <a:t>and</a:t>
            </a:r>
            <a:r>
              <a:rPr b="0" sz="3000"/>
              <a:t> must be located </a:t>
            </a:r>
            <a:r>
              <a:rPr b="0" i="1" sz="3000"/>
              <a:t>at the root surface</a:t>
            </a:r>
          </a:p>
        </p:txBody>
      </p:sp>
      <p:pic>
        <p:nvPicPr>
          <p:cNvPr id="239" name="image32.png"/>
          <p:cNvPicPr>
            <a:picLocks noChangeAspect="1"/>
          </p:cNvPicPr>
          <p:nvPr/>
        </p:nvPicPr>
        <p:blipFill>
          <a:blip r:embed="rId2">
            <a:extLst/>
          </a:blip>
          <a:stretch>
            <a:fillRect/>
          </a:stretch>
        </p:blipFill>
        <p:spPr>
          <a:xfrm>
            <a:off x="3467946" y="1842346"/>
            <a:ext cx="6129868" cy="6238241"/>
          </a:xfrm>
          <a:prstGeom prst="rect">
            <a:avLst/>
          </a:prstGeom>
          <a:ln w="12700">
            <a:miter lim="400000"/>
          </a:ln>
        </p:spPr>
      </p:pic>
      <p:sp>
        <p:nvSpPr>
          <p:cNvPr id="240" name="Shape 240"/>
          <p:cNvSpPr/>
          <p:nvPr/>
        </p:nvSpPr>
        <p:spPr>
          <a:xfrm>
            <a:off x="650239" y="8236373"/>
            <a:ext cx="11704322" cy="13492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defTabSz="1300480">
              <a:defRPr b="1" i="0" sz="2800">
                <a:solidFill>
                  <a:srgbClr val="000000"/>
                </a:solidFill>
                <a:effectLst/>
                <a:latin typeface="Calibri"/>
                <a:ea typeface="Calibri"/>
                <a:cs typeface="Calibri"/>
                <a:sym typeface="Calibri"/>
              </a:defRPr>
            </a:pPr>
            <a:r>
              <a:t>The particular nutrient determines which of the three uptake mechanisms</a:t>
            </a:r>
          </a:p>
          <a:p>
            <a:pPr defTabSz="1300480">
              <a:defRPr b="1" i="0" sz="2800">
                <a:solidFill>
                  <a:srgbClr val="000000"/>
                </a:solidFill>
                <a:effectLst/>
                <a:latin typeface="Calibri"/>
                <a:ea typeface="Calibri"/>
                <a:cs typeface="Calibri"/>
                <a:sym typeface="Calibri"/>
              </a:defRPr>
            </a:pPr>
            <a:r>
              <a:t>is most important</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p:nvPr>
        </p:nvSpPr>
        <p:spPr>
          <a:xfrm>
            <a:off x="650239" y="390594"/>
            <a:ext cx="11704322" cy="1625603"/>
          </a:xfrm>
          <a:prstGeom prst="rect">
            <a:avLst/>
          </a:prstGeom>
        </p:spPr>
        <p:txBody>
          <a:bodyPr lIns="64995" tIns="64995" rIns="64995" bIns="64995"/>
          <a:lstStyle>
            <a:lvl1pPr algn="l">
              <a:defRPr b="1" sz="4400"/>
            </a:lvl1pPr>
          </a:lstStyle>
          <a:p>
            <a:pPr>
              <a:defRPr>
                <a:effectLst/>
              </a:defRPr>
            </a:pPr>
            <a:r>
              <a:t>In Conclusion</a:t>
            </a:r>
          </a:p>
        </p:txBody>
      </p:sp>
      <p:sp>
        <p:nvSpPr>
          <p:cNvPr id="243" name="Shape 243"/>
          <p:cNvSpPr/>
          <p:nvPr>
            <p:ph type="body" idx="1"/>
          </p:nvPr>
        </p:nvSpPr>
        <p:spPr>
          <a:xfrm>
            <a:off x="650239" y="2275840"/>
            <a:ext cx="11704322" cy="6436926"/>
          </a:xfrm>
          <a:prstGeom prst="rect">
            <a:avLst/>
          </a:prstGeom>
        </p:spPr>
        <p:txBody>
          <a:bodyPr lIns="64995" tIns="64995" rIns="64995" bIns="64995"/>
          <a:lstStyle/>
          <a:p>
            <a:pPr marL="460541" indent="-460541">
              <a:lnSpc>
                <a:spcPct val="90000"/>
              </a:lnSpc>
              <a:spcBef>
                <a:spcPts val="0"/>
              </a:spcBef>
              <a:buSzPct val="100730"/>
              <a:defRPr sz="3600">
                <a:effectLst/>
              </a:defRPr>
            </a:pPr>
            <a:r>
              <a:t>Soils perform six broad ecological functions:</a:t>
            </a:r>
          </a:p>
          <a:p>
            <a:pPr marL="473049" indent="-473049">
              <a:lnSpc>
                <a:spcPct val="90000"/>
              </a:lnSpc>
              <a:spcBef>
                <a:spcPts val="800"/>
              </a:spcBef>
              <a:buSzTx/>
              <a:buNone/>
              <a:defRPr sz="3600">
                <a:effectLst/>
              </a:defRPr>
            </a:pPr>
            <a:r>
              <a:t>	1) medium for plant growth, </a:t>
            </a:r>
          </a:p>
          <a:p>
            <a:pPr marL="473049" indent="-473049">
              <a:lnSpc>
                <a:spcPct val="90000"/>
              </a:lnSpc>
              <a:spcBef>
                <a:spcPts val="800"/>
              </a:spcBef>
              <a:buSzTx/>
              <a:buNone/>
              <a:defRPr sz="3600">
                <a:effectLst/>
              </a:defRPr>
            </a:pPr>
            <a:r>
              <a:t>	2) regulate water supplies, </a:t>
            </a:r>
          </a:p>
          <a:p>
            <a:pPr marL="473049" indent="-473049">
              <a:lnSpc>
                <a:spcPct val="90000"/>
              </a:lnSpc>
              <a:spcBef>
                <a:spcPts val="800"/>
              </a:spcBef>
              <a:buSzTx/>
              <a:buNone/>
              <a:defRPr sz="3600">
                <a:effectLst/>
              </a:defRPr>
            </a:pPr>
            <a:r>
              <a:t>	3) modify the atmosphere, </a:t>
            </a:r>
          </a:p>
          <a:p>
            <a:pPr marL="473049" indent="-473049">
              <a:lnSpc>
                <a:spcPct val="90000"/>
              </a:lnSpc>
              <a:spcBef>
                <a:spcPts val="800"/>
              </a:spcBef>
              <a:buSzTx/>
              <a:buNone/>
              <a:defRPr sz="3600">
                <a:effectLst/>
              </a:defRPr>
            </a:pPr>
            <a:r>
              <a:t>	4) recycle raw materials and waste products, </a:t>
            </a:r>
          </a:p>
          <a:p>
            <a:pPr marL="473049" indent="-473049">
              <a:lnSpc>
                <a:spcPct val="90000"/>
              </a:lnSpc>
              <a:spcBef>
                <a:spcPts val="800"/>
              </a:spcBef>
              <a:buSzTx/>
              <a:buNone/>
              <a:defRPr sz="3600">
                <a:effectLst/>
              </a:defRPr>
            </a:pPr>
            <a:r>
              <a:t>	5) provide habitat for many kinds of organisms, and </a:t>
            </a:r>
          </a:p>
          <a:p>
            <a:pPr marL="473049" indent="-473049">
              <a:lnSpc>
                <a:spcPct val="90000"/>
              </a:lnSpc>
              <a:spcBef>
                <a:spcPts val="800"/>
              </a:spcBef>
              <a:buSzTx/>
              <a:buNone/>
              <a:defRPr sz="3600">
                <a:effectLst/>
              </a:defRPr>
            </a:pPr>
            <a:r>
              <a:t>	6) serve as a major engineering medium for human-built structures.</a:t>
            </a:r>
          </a:p>
          <a:p>
            <a:pPr marL="473049" indent="-473049">
              <a:lnSpc>
                <a:spcPct val="90000"/>
              </a:lnSpc>
              <a:spcBef>
                <a:spcPts val="800"/>
              </a:spcBef>
              <a:buSzTx/>
              <a:buNone/>
              <a:defRPr>
                <a:effectLst/>
              </a:defRPr>
            </a:pPr>
            <a:endParaRPr sz="3600"/>
          </a:p>
          <a:p>
            <a:pPr marL="473049" indent="-473049" algn="ctr">
              <a:lnSpc>
                <a:spcPct val="90000"/>
              </a:lnSpc>
              <a:spcBef>
                <a:spcPts val="800"/>
              </a:spcBef>
              <a:buSzTx/>
              <a:buNone/>
              <a:defRPr sz="3600">
                <a:effectLst/>
              </a:defRPr>
            </a:pPr>
            <a:r>
              <a:t>Soil is thus a major ecosystem in its own right!</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descr="DIRT! The Movie TRAILER&#10;&#10;Official Site: www.DirtTheMovie.org - directed and produced by Bill Benenson and Gene Rosow, DIRT takes you inside the wonders of the soil. It tells the story of Earth's most valuable and underappreciated source of fertility--from its miraculous beginning to its crippling degradation.   Learn more: http://dirt.bluestatedigital.com/pages/about-the-film">
            <a:hlinkClick r:id="rId2" invalidUrl="" action="" tgtFrame="" tooltip="" history="1" highlightClick="0" endSnd="0"/>
          </p:cNvPr>
          <p:cNvSpPr/>
          <p:nvPr/>
        </p:nvSpPr>
        <p:spPr>
          <a:xfrm>
            <a:off x="851484" y="638611"/>
            <a:ext cx="11301795" cy="8476339"/>
          </a:xfrm>
          <a:prstGeom prst="rect">
            <a:avLst/>
          </a:prstGeom>
          <a:blipFill>
            <a:blip r:embed="rId3"/>
            <a:stretch>
              <a:fillRect/>
            </a:stretch>
          </a:blipFill>
          <a:ln w="12700">
            <a:miter lim="400000"/>
          </a:ln>
        </p:spPr>
        <p:txBody>
          <a:bodyPr lIns="65023" tIns="65023" rIns="65023" bIns="65023"/>
          <a:lstStyle/>
          <a:p>
            <a:pPr algn="l" defTabSz="1300480">
              <a:defRPr i="0" sz="1800">
                <a:solidFill>
                  <a:srgbClr val="000000"/>
                </a:solidFill>
                <a:effectLst/>
                <a:latin typeface="Arial"/>
                <a:ea typeface="Arial"/>
                <a:cs typeface="Arial"/>
                <a:sym typeface="Arial"/>
              </a:defRPr>
            </a:pP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image18.jpeg" descr="ideal_soil_horizons.jpg"/>
          <p:cNvPicPr>
            <a:picLocks noChangeAspect="1"/>
          </p:cNvPicPr>
          <p:nvPr/>
        </p:nvPicPr>
        <p:blipFill>
          <a:blip r:embed="rId2">
            <a:extLst/>
          </a:blip>
          <a:stretch>
            <a:fillRect/>
          </a:stretch>
        </p:blipFill>
        <p:spPr>
          <a:xfrm>
            <a:off x="2842542" y="1625599"/>
            <a:ext cx="5610579" cy="7651611"/>
          </a:xfrm>
          <a:prstGeom prst="rect">
            <a:avLst/>
          </a:prstGeom>
          <a:ln w="12700">
            <a:miter lim="400000"/>
          </a:ln>
        </p:spPr>
      </p:pic>
      <p:sp>
        <p:nvSpPr>
          <p:cNvPr id="165" name="Shape 165"/>
          <p:cNvSpPr/>
          <p:nvPr/>
        </p:nvSpPr>
        <p:spPr>
          <a:xfrm rot="16200000">
            <a:off x="-1704640" y="4706601"/>
            <a:ext cx="8063915" cy="5364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1300480">
              <a:defRPr b="1" i="0" sz="2800">
                <a:solidFill>
                  <a:srgbClr val="000000"/>
                </a:solidFill>
                <a:latin typeface="Calibri"/>
                <a:ea typeface="Calibri"/>
                <a:cs typeface="Calibri"/>
                <a:sym typeface="Calibri"/>
              </a:defRPr>
            </a:lvl1pPr>
          </a:lstStyle>
          <a:p>
            <a:pPr>
              <a:defRPr>
                <a:effectLst/>
              </a:defRPr>
            </a:pPr>
            <a:r>
              <a:t>Least weathered------------------Most weathered</a:t>
            </a:r>
          </a:p>
        </p:txBody>
      </p:sp>
      <p:sp>
        <p:nvSpPr>
          <p:cNvPr id="166" name="Shape 166"/>
          <p:cNvSpPr/>
          <p:nvPr>
            <p:ph type="title"/>
          </p:nvPr>
        </p:nvSpPr>
        <p:spPr>
          <a:xfrm>
            <a:off x="650239" y="390594"/>
            <a:ext cx="11704322" cy="1625603"/>
          </a:xfrm>
          <a:prstGeom prst="rect">
            <a:avLst/>
          </a:prstGeom>
        </p:spPr>
        <p:txBody>
          <a:bodyPr lIns="64995" tIns="64995" rIns="64995" bIns="64995"/>
          <a:lstStyle>
            <a:lvl1pPr>
              <a:defRPr b="1" sz="4400"/>
            </a:lvl1pPr>
          </a:lstStyle>
          <a:p>
            <a:pPr>
              <a:defRPr>
                <a:effectLst/>
              </a:defRPr>
            </a:pPr>
            <a:r>
              <a:t>The soil layers or horizons</a:t>
            </a:r>
          </a:p>
        </p:txBody>
      </p:sp>
      <p:sp>
        <p:nvSpPr>
          <p:cNvPr id="167" name="Shape 167"/>
          <p:cNvSpPr/>
          <p:nvPr/>
        </p:nvSpPr>
        <p:spPr>
          <a:xfrm>
            <a:off x="8561493" y="5960533"/>
            <a:ext cx="5033732" cy="5364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1300480">
              <a:defRPr b="1" i="0" sz="2800">
                <a:solidFill>
                  <a:srgbClr val="000000"/>
                </a:solidFill>
                <a:latin typeface="Calibri"/>
                <a:ea typeface="Calibri"/>
                <a:cs typeface="Calibri"/>
                <a:sym typeface="Calibri"/>
              </a:defRPr>
            </a:lvl1pPr>
          </a:lstStyle>
          <a:p>
            <a:pPr>
              <a:defRPr>
                <a:effectLst/>
              </a:defRPr>
            </a:pPr>
            <a:r>
              <a:t>How is this layer weathered?</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650239" y="390594"/>
            <a:ext cx="11704322" cy="1625603"/>
          </a:xfrm>
          <a:prstGeom prst="rect">
            <a:avLst/>
          </a:prstGeom>
        </p:spPr>
        <p:txBody>
          <a:bodyPr lIns="64995" tIns="64995" rIns="64995" bIns="64995"/>
          <a:lstStyle>
            <a:lvl1pPr algn="l">
              <a:defRPr b="1" sz="4400"/>
            </a:lvl1pPr>
          </a:lstStyle>
          <a:p>
            <a:pPr>
              <a:defRPr>
                <a:effectLst/>
              </a:defRPr>
            </a:pPr>
            <a:r>
              <a:t>How horizons differentiate</a:t>
            </a:r>
          </a:p>
        </p:txBody>
      </p:sp>
      <p:sp>
        <p:nvSpPr>
          <p:cNvPr id="170" name="Shape 170"/>
          <p:cNvSpPr/>
          <p:nvPr>
            <p:ph type="body" idx="1"/>
          </p:nvPr>
        </p:nvSpPr>
        <p:spPr>
          <a:xfrm>
            <a:off x="5310293" y="2275839"/>
            <a:ext cx="7044268" cy="7477760"/>
          </a:xfrm>
          <a:prstGeom prst="rect">
            <a:avLst/>
          </a:prstGeom>
        </p:spPr>
        <p:txBody>
          <a:bodyPr lIns="64995" tIns="64995" rIns="64995" bIns="64995"/>
          <a:lstStyle/>
          <a:p>
            <a:pPr marL="466344" indent="-466344">
              <a:lnSpc>
                <a:spcPct val="90000"/>
              </a:lnSpc>
              <a:spcBef>
                <a:spcPts val="0"/>
              </a:spcBef>
              <a:defRPr b="1" sz="3400">
                <a:effectLst/>
              </a:defRPr>
            </a:pPr>
            <a:r>
              <a:t>organic matter is continually added to the upper profile</a:t>
            </a:r>
          </a:p>
          <a:p>
            <a:pPr marL="487680" indent="-487680">
              <a:lnSpc>
                <a:spcPct val="90000"/>
              </a:lnSpc>
              <a:buSzTx/>
              <a:buNone/>
              <a:defRPr>
                <a:effectLst/>
              </a:defRPr>
            </a:pPr>
            <a:endParaRPr b="1" sz="3400"/>
          </a:p>
          <a:p>
            <a:pPr marL="466344" indent="-466344">
              <a:lnSpc>
                <a:spcPct val="90000"/>
              </a:lnSpc>
              <a:defRPr sz="3400">
                <a:effectLst/>
              </a:defRPr>
            </a:pPr>
            <a:r>
              <a:t>Leached E horizon associated with forests and high rainfall</a:t>
            </a:r>
          </a:p>
          <a:p>
            <a:pPr marL="487680" indent="-487680">
              <a:lnSpc>
                <a:spcPct val="90000"/>
              </a:lnSpc>
              <a:buSzTx/>
              <a:buNone/>
              <a:defRPr>
                <a:effectLst/>
              </a:defRPr>
            </a:pPr>
            <a:endParaRPr sz="3400"/>
          </a:p>
          <a:p>
            <a:pPr marL="466344" indent="-466344">
              <a:lnSpc>
                <a:spcPct val="90000"/>
              </a:lnSpc>
              <a:defRPr b="1" sz="3400">
                <a:effectLst/>
              </a:defRPr>
            </a:pPr>
            <a:r>
              <a:t>Other materials are translocated to deeper zones</a:t>
            </a:r>
          </a:p>
          <a:p>
            <a:pPr marL="487678" indent="-487678">
              <a:lnSpc>
                <a:spcPct val="90000"/>
              </a:lnSpc>
              <a:buSzTx/>
              <a:buNone/>
              <a:defRPr>
                <a:effectLst/>
              </a:defRPr>
            </a:pPr>
            <a:endParaRPr b="1" sz="3400"/>
          </a:p>
          <a:p>
            <a:pPr marL="466344" indent="-466344">
              <a:lnSpc>
                <a:spcPct val="90000"/>
              </a:lnSpc>
              <a:defRPr sz="3400">
                <a:effectLst/>
              </a:defRPr>
            </a:pPr>
            <a:r>
              <a:t>Soluble salts carried through profile with sufficient rainfall</a:t>
            </a:r>
          </a:p>
          <a:p>
            <a:pPr marL="487678" indent="-487678">
              <a:lnSpc>
                <a:spcPct val="90000"/>
              </a:lnSpc>
              <a:buSzTx/>
              <a:buNone/>
              <a:defRPr>
                <a:effectLst/>
              </a:defRPr>
            </a:pPr>
            <a:endParaRPr sz="3400"/>
          </a:p>
          <a:p>
            <a:pPr marL="466344" indent="-466344">
              <a:lnSpc>
                <a:spcPct val="90000"/>
              </a:lnSpc>
              <a:defRPr b="1" sz="3400">
                <a:effectLst/>
              </a:defRPr>
            </a:pPr>
            <a:r>
              <a:t>Many soils lack one or more of these horizons</a:t>
            </a:r>
          </a:p>
        </p:txBody>
      </p:sp>
      <p:pic>
        <p:nvPicPr>
          <p:cNvPr id="171" name="image20.png"/>
          <p:cNvPicPr>
            <a:picLocks noChangeAspect="1"/>
          </p:cNvPicPr>
          <p:nvPr/>
        </p:nvPicPr>
        <p:blipFill>
          <a:blip r:embed="rId2">
            <a:extLst/>
          </a:blip>
          <a:stretch>
            <a:fillRect/>
          </a:stretch>
        </p:blipFill>
        <p:spPr>
          <a:xfrm>
            <a:off x="650239" y="2167466"/>
            <a:ext cx="4285262" cy="7261013"/>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descr="Independent Lens | DIRT! THE MOVIE | Film Clip #2 | PBS&#10;&#10;&quot;The first thing I do is I put my hand in the ground and I eat it.&quot; http://www.pbs.org/independentlens/dirt-the-movie/  It's under our feet and under our fingernails, but what is it? And how did it get there? Inspired by William Bryant Logans acclaimed book &quot;Dirt: The Ecstatic Skin of the Earth,&quot; find out how industrial farming, mining and urban development have led us toward cataclysmic droughts, starvation, floods and climate change. Dirt is a part of everything we eat, drink and breathe. Which is why we should stop treating it like, well dirt.  DIRT! THE MOVIE premieres April 20, 2010 on Independent Lens, a weekly series airing on PBS. Hosted by Maggie Gyllenhaal, the acclaimed series showcases powerful and innovative independent films. Presented by ITVS, Independent Lens is broadcast on PBS stations nationwide. http://www.pbs.org/independentlens/dirt-the-movie/">
            <a:hlinkClick r:id="rId2" invalidUrl="" action="" tgtFrame="" tooltip="" history="1" highlightClick="0" endSnd="0"/>
          </p:cNvPr>
          <p:cNvSpPr/>
          <p:nvPr/>
        </p:nvSpPr>
        <p:spPr>
          <a:xfrm>
            <a:off x="1747821" y="1310862"/>
            <a:ext cx="9509157" cy="7131876"/>
          </a:xfrm>
          <a:prstGeom prst="rect">
            <a:avLst/>
          </a:prstGeom>
          <a:blipFill>
            <a:blip r:embed="rId3"/>
            <a:stretch>
              <a:fillRect/>
            </a:stretch>
          </a:blipFill>
          <a:ln w="12700">
            <a:miter lim="400000"/>
          </a:ln>
        </p:spPr>
        <p:txBody>
          <a:bodyPr lIns="65023" tIns="65023" rIns="65023" bIns="65023"/>
          <a:lstStyle/>
          <a:p>
            <a:pPr algn="l" defTabSz="1300480">
              <a:defRPr i="0" sz="1800">
                <a:solidFill>
                  <a:srgbClr val="000000"/>
                </a:solidFill>
                <a:effectLst/>
                <a:latin typeface="Arial"/>
                <a:ea typeface="Arial"/>
                <a:cs typeface="Arial"/>
                <a:sym typeface="Arial"/>
              </a:defRPr>
            </a:pP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650239" y="390594"/>
            <a:ext cx="11704322" cy="1625603"/>
          </a:xfrm>
          <a:prstGeom prst="rect">
            <a:avLst/>
          </a:prstGeom>
        </p:spPr>
        <p:txBody>
          <a:bodyPr lIns="64995" tIns="64995" rIns="64995" bIns="64995"/>
          <a:lstStyle>
            <a:lvl1pPr>
              <a:defRPr b="1" sz="4400"/>
            </a:lvl1pPr>
          </a:lstStyle>
          <a:p>
            <a:pPr>
              <a:defRPr>
                <a:effectLst/>
              </a:defRPr>
            </a:pPr>
            <a:r>
              <a:t>Soil as Air, Minerals, Water, and Life</a:t>
            </a:r>
          </a:p>
        </p:txBody>
      </p:sp>
      <p:pic>
        <p:nvPicPr>
          <p:cNvPr id="176" name="image23.png"/>
          <p:cNvPicPr>
            <a:picLocks noChangeAspect="1"/>
          </p:cNvPicPr>
          <p:nvPr/>
        </p:nvPicPr>
        <p:blipFill>
          <a:blip r:embed="rId2">
            <a:extLst/>
          </a:blip>
          <a:stretch>
            <a:fillRect/>
          </a:stretch>
        </p:blipFill>
        <p:spPr>
          <a:xfrm>
            <a:off x="541866" y="1950719"/>
            <a:ext cx="5402864" cy="5201921"/>
          </a:xfrm>
          <a:prstGeom prst="rect">
            <a:avLst/>
          </a:prstGeom>
          <a:ln w="12700">
            <a:miter lim="400000"/>
          </a:ln>
        </p:spPr>
      </p:pic>
      <p:sp>
        <p:nvSpPr>
          <p:cNvPr id="177" name="Shape 177"/>
          <p:cNvSpPr/>
          <p:nvPr/>
        </p:nvSpPr>
        <p:spPr>
          <a:xfrm>
            <a:off x="5247075" y="7477759"/>
            <a:ext cx="8435392" cy="5364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1300480">
              <a:defRPr b="1" i="0" sz="2800">
                <a:solidFill>
                  <a:srgbClr val="000000"/>
                </a:solidFill>
                <a:latin typeface="Calibri"/>
                <a:ea typeface="Calibri"/>
                <a:cs typeface="Calibri"/>
                <a:sym typeface="Calibri"/>
              </a:defRPr>
            </a:lvl1pPr>
          </a:lstStyle>
          <a:p>
            <a:pPr>
              <a:defRPr>
                <a:effectLst/>
              </a:defRPr>
            </a:pPr>
            <a:r>
              <a:t>No, about ½ is solid material and ½ is pore space</a:t>
            </a:r>
          </a:p>
        </p:txBody>
      </p:sp>
      <p:pic>
        <p:nvPicPr>
          <p:cNvPr id="178" name="image26.jpeg" descr="http://www.grassform.co.uk/files/GFImages/LandDrainage/third.jpg"/>
          <p:cNvPicPr>
            <a:picLocks noChangeAspect="1"/>
          </p:cNvPicPr>
          <p:nvPr/>
        </p:nvPicPr>
        <p:blipFill>
          <a:blip r:embed="rId3">
            <a:extLst/>
          </a:blip>
          <a:stretch>
            <a:fillRect/>
          </a:stretch>
        </p:blipFill>
        <p:spPr>
          <a:xfrm>
            <a:off x="6177279" y="2167466"/>
            <a:ext cx="6403059" cy="4768426"/>
          </a:xfrm>
          <a:prstGeom prst="rect">
            <a:avLst/>
          </a:prstGeom>
          <a:ln w="12700">
            <a:miter lim="400000"/>
          </a:ln>
        </p:spPr>
      </p:pic>
      <p:sp>
        <p:nvSpPr>
          <p:cNvPr id="179" name="Shape 179"/>
          <p:cNvSpPr/>
          <p:nvPr/>
        </p:nvSpPr>
        <p:spPr>
          <a:xfrm>
            <a:off x="1300478" y="7493564"/>
            <a:ext cx="4121625" cy="5364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1300480">
              <a:defRPr b="1" i="0" sz="2800">
                <a:solidFill>
                  <a:srgbClr val="000000"/>
                </a:solidFill>
                <a:latin typeface="Calibri"/>
                <a:ea typeface="Calibri"/>
                <a:cs typeface="Calibri"/>
                <a:sym typeface="Calibri"/>
              </a:defRPr>
            </a:lvl1pPr>
          </a:lstStyle>
          <a:p>
            <a:pPr>
              <a:defRPr>
                <a:effectLst/>
              </a:defRPr>
            </a:pPr>
            <a:r>
              <a:t>Is soil a solid material??</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xfrm>
            <a:off x="650239" y="108373"/>
            <a:ext cx="11704322" cy="1625601"/>
          </a:xfrm>
          <a:prstGeom prst="rect">
            <a:avLst/>
          </a:prstGeom>
        </p:spPr>
        <p:txBody>
          <a:bodyPr lIns="64995" tIns="64995" rIns="64995" bIns="64995"/>
          <a:lstStyle>
            <a:lvl1pPr algn="l">
              <a:defRPr b="1" sz="4400"/>
            </a:lvl1pPr>
          </a:lstStyle>
          <a:p>
            <a:pPr>
              <a:defRPr>
                <a:effectLst/>
              </a:defRPr>
            </a:pPr>
            <a:r>
              <a:t>The mineral constituents of soil</a:t>
            </a:r>
          </a:p>
        </p:txBody>
      </p:sp>
      <p:sp>
        <p:nvSpPr>
          <p:cNvPr id="182" name="Shape 182"/>
          <p:cNvSpPr/>
          <p:nvPr>
            <p:ph type="body" idx="1"/>
          </p:nvPr>
        </p:nvSpPr>
        <p:spPr>
          <a:xfrm>
            <a:off x="650239" y="1842346"/>
            <a:ext cx="11595947" cy="7911255"/>
          </a:xfrm>
          <a:prstGeom prst="rect">
            <a:avLst/>
          </a:prstGeom>
        </p:spPr>
        <p:txBody>
          <a:bodyPr lIns="64995" tIns="64995" rIns="64995" bIns="64995"/>
          <a:lstStyle/>
          <a:p>
            <a:pPr marL="465364" indent="-465364">
              <a:lnSpc>
                <a:spcPct val="90000"/>
              </a:lnSpc>
              <a:spcBef>
                <a:spcPts val="0"/>
              </a:spcBef>
              <a:defRPr sz="3800">
                <a:effectLst/>
              </a:defRPr>
            </a:pPr>
            <a:r>
              <a:t>Largest soil particles are stones, gravel, coarse sands- generally consisting of several mineral types</a:t>
            </a:r>
          </a:p>
          <a:p>
            <a:pPr marL="487680" indent="-487680">
              <a:lnSpc>
                <a:spcPct val="90000"/>
              </a:lnSpc>
              <a:buSzTx/>
              <a:buNone/>
              <a:defRPr>
                <a:effectLst/>
              </a:defRPr>
            </a:pPr>
            <a:endParaRPr sz="3800"/>
          </a:p>
          <a:p>
            <a:pPr marL="487680" indent="-487680">
              <a:lnSpc>
                <a:spcPct val="90000"/>
              </a:lnSpc>
              <a:buSzTx/>
              <a:buNone/>
              <a:defRPr>
                <a:effectLst/>
              </a:defRPr>
            </a:pPr>
            <a:endParaRPr sz="3800"/>
          </a:p>
          <a:p>
            <a:pPr marL="487680" indent="-487680">
              <a:lnSpc>
                <a:spcPct val="90000"/>
              </a:lnSpc>
              <a:buSzTx/>
              <a:buNone/>
              <a:defRPr>
                <a:effectLst/>
              </a:defRPr>
            </a:pPr>
            <a:endParaRPr sz="3800"/>
          </a:p>
          <a:p>
            <a:pPr marL="487680" indent="-487680">
              <a:lnSpc>
                <a:spcPct val="90000"/>
              </a:lnSpc>
              <a:buSzTx/>
              <a:buNone/>
              <a:defRPr>
                <a:effectLst/>
              </a:defRPr>
            </a:pPr>
            <a:endParaRPr sz="3800"/>
          </a:p>
          <a:p>
            <a:pPr marL="487680" indent="-487680">
              <a:lnSpc>
                <a:spcPct val="90000"/>
              </a:lnSpc>
              <a:buSzTx/>
              <a:buNone/>
              <a:defRPr>
                <a:effectLst/>
              </a:defRPr>
            </a:pPr>
            <a:endParaRPr sz="3800"/>
          </a:p>
          <a:p>
            <a:pPr marL="465364" indent="-465364">
              <a:lnSpc>
                <a:spcPct val="90000"/>
              </a:lnSpc>
              <a:spcBef>
                <a:spcPts val="800"/>
              </a:spcBef>
              <a:defRPr sz="3800">
                <a:effectLst/>
              </a:defRPr>
            </a:pPr>
            <a:r>
              <a:t>The </a:t>
            </a:r>
            <a:r>
              <a:rPr b="1"/>
              <a:t>fine mineral fraction </a:t>
            </a:r>
            <a:r>
              <a:t>is composed of soil particles of three distinct sizes</a:t>
            </a:r>
          </a:p>
          <a:p>
            <a:pPr marL="465364" indent="-465364">
              <a:lnSpc>
                <a:spcPct val="90000"/>
              </a:lnSpc>
              <a:spcBef>
                <a:spcPts val="800"/>
              </a:spcBef>
              <a:defRPr b="1" sz="3800">
                <a:effectLst/>
              </a:defRPr>
            </a:pPr>
            <a:r>
              <a:t>Smallest particles </a:t>
            </a:r>
            <a:r>
              <a:rPr b="0"/>
              <a:t>(&lt;0.001 mm) have </a:t>
            </a:r>
            <a:r>
              <a:t>colloidal properties</a:t>
            </a:r>
          </a:p>
        </p:txBody>
      </p:sp>
      <p:pic>
        <p:nvPicPr>
          <p:cNvPr id="183" name="image22.png" descr="http://www.stthomas.edu/geography/faculty/kelley/physgeog/soils/soil%20intro/particlesize.bmp"/>
          <p:cNvPicPr>
            <a:picLocks noChangeAspect="1"/>
          </p:cNvPicPr>
          <p:nvPr/>
        </p:nvPicPr>
        <p:blipFill>
          <a:blip r:embed="rId2">
            <a:extLst/>
          </a:blip>
          <a:stretch>
            <a:fillRect/>
          </a:stretch>
        </p:blipFill>
        <p:spPr>
          <a:xfrm>
            <a:off x="2926079" y="3359573"/>
            <a:ext cx="6841067" cy="3291841"/>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xfrm>
            <a:off x="650239" y="390594"/>
            <a:ext cx="11704322" cy="1625603"/>
          </a:xfrm>
          <a:prstGeom prst="rect">
            <a:avLst/>
          </a:prstGeom>
        </p:spPr>
        <p:txBody>
          <a:bodyPr lIns="64995" tIns="64995" rIns="64995" bIns="64995"/>
          <a:lstStyle>
            <a:lvl1pPr>
              <a:defRPr b="1" sz="4400"/>
            </a:lvl1pPr>
          </a:lstStyle>
          <a:p>
            <a:pPr>
              <a:defRPr>
                <a:effectLst/>
              </a:defRPr>
            </a:pPr>
            <a:r>
              <a:t>Soil texture</a:t>
            </a:r>
          </a:p>
        </p:txBody>
      </p:sp>
      <p:pic>
        <p:nvPicPr>
          <p:cNvPr id="186" name="image24.jpeg" descr="soil textural triangle.jpg"/>
          <p:cNvPicPr>
            <a:picLocks noChangeAspect="1"/>
          </p:cNvPicPr>
          <p:nvPr/>
        </p:nvPicPr>
        <p:blipFill>
          <a:blip r:embed="rId2">
            <a:extLst/>
          </a:blip>
          <a:stretch>
            <a:fillRect/>
          </a:stretch>
        </p:blipFill>
        <p:spPr>
          <a:xfrm>
            <a:off x="3359573" y="1950719"/>
            <a:ext cx="6683021" cy="5942473"/>
          </a:xfrm>
          <a:prstGeom prst="rect">
            <a:avLst/>
          </a:prstGeom>
          <a:ln w="12700">
            <a:miter lim="400000"/>
          </a:ln>
        </p:spPr>
      </p:pic>
      <p:sp>
        <p:nvSpPr>
          <p:cNvPr id="187" name="Shape 187"/>
          <p:cNvSpPr/>
          <p:nvPr/>
        </p:nvSpPr>
        <p:spPr>
          <a:xfrm>
            <a:off x="1282480" y="8128000"/>
            <a:ext cx="10810115" cy="942848"/>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defTabSz="1300480">
              <a:defRPr b="1" i="0" sz="2800">
                <a:solidFill>
                  <a:srgbClr val="000000"/>
                </a:solidFill>
                <a:effectLst/>
                <a:latin typeface="Calibri"/>
                <a:ea typeface="Calibri"/>
                <a:cs typeface="Calibri"/>
                <a:sym typeface="Calibri"/>
              </a:defRPr>
            </a:pPr>
            <a:r>
              <a:t>Texture has a profound influence on many soil properties and </a:t>
            </a:r>
          </a:p>
          <a:p>
            <a:pPr defTabSz="1300480">
              <a:defRPr b="1" i="0" sz="2800">
                <a:solidFill>
                  <a:srgbClr val="000000"/>
                </a:solidFill>
                <a:effectLst/>
                <a:latin typeface="Calibri"/>
                <a:ea typeface="Calibri"/>
                <a:cs typeface="Calibri"/>
                <a:sym typeface="Calibri"/>
              </a:defRPr>
            </a:pPr>
            <a:r>
              <a:t>affects suitability of a soil for a specific use</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xfrm>
            <a:off x="650239" y="390594"/>
            <a:ext cx="11704322" cy="1625603"/>
          </a:xfrm>
          <a:prstGeom prst="rect">
            <a:avLst/>
          </a:prstGeom>
        </p:spPr>
        <p:txBody>
          <a:bodyPr lIns="64995" tIns="64995" rIns="64995" bIns="64995"/>
          <a:lstStyle/>
          <a:p>
            <a:pPr algn="l">
              <a:defRPr b="1" sz="4400">
                <a:effectLst/>
              </a:defRPr>
            </a:pPr>
            <a:r>
              <a:t>Soil structure- </a:t>
            </a:r>
            <a:r>
              <a:rPr b="0" sz="3400"/>
              <a:t>sand, silt, and clay are the building blocks from which soil is constructed</a:t>
            </a:r>
          </a:p>
        </p:txBody>
      </p:sp>
      <p:pic>
        <p:nvPicPr>
          <p:cNvPr id="190" name="image25.png" descr="soil structure and water movement.gif"/>
          <p:cNvPicPr>
            <a:picLocks noChangeAspect="1"/>
          </p:cNvPicPr>
          <p:nvPr/>
        </p:nvPicPr>
        <p:blipFill>
          <a:blip r:embed="rId2">
            <a:extLst/>
          </a:blip>
          <a:stretch>
            <a:fillRect/>
          </a:stretch>
        </p:blipFill>
        <p:spPr>
          <a:xfrm>
            <a:off x="2926079" y="1923626"/>
            <a:ext cx="7247467" cy="6312748"/>
          </a:xfrm>
          <a:prstGeom prst="rect">
            <a:avLst/>
          </a:prstGeom>
          <a:ln w="12700">
            <a:miter lim="400000"/>
          </a:ln>
        </p:spPr>
      </p:pic>
      <p:sp>
        <p:nvSpPr>
          <p:cNvPr id="191" name="Shape 191"/>
          <p:cNvSpPr/>
          <p:nvPr/>
        </p:nvSpPr>
        <p:spPr>
          <a:xfrm>
            <a:off x="1900194" y="8344746"/>
            <a:ext cx="9563400" cy="942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defTabSz="1300480">
              <a:defRPr b="1" i="0" sz="2800">
                <a:solidFill>
                  <a:srgbClr val="000000"/>
                </a:solidFill>
                <a:effectLst/>
                <a:latin typeface="Calibri"/>
                <a:ea typeface="Calibri"/>
                <a:cs typeface="Calibri"/>
                <a:sym typeface="Calibri"/>
              </a:defRPr>
            </a:pPr>
            <a:r>
              <a:t>Although can be separate, the fine mineral fraction is </a:t>
            </a:r>
          </a:p>
          <a:p>
            <a:pPr defTabSz="1300480">
              <a:defRPr b="1" i="0" sz="2800">
                <a:solidFill>
                  <a:srgbClr val="000000"/>
                </a:solidFill>
                <a:effectLst/>
                <a:latin typeface="Calibri"/>
                <a:ea typeface="Calibri"/>
                <a:cs typeface="Calibri"/>
                <a:sym typeface="Calibri"/>
              </a:defRPr>
            </a:pPr>
            <a:r>
              <a:t>often associated together in aggregates as shown above</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5">
  <a:themeElements>
    <a:clrScheme name="New_Template5">
      <a:dk1>
        <a:srgbClr val="5E524C"/>
      </a:dk1>
      <a:lt1>
        <a:srgbClr val="12455E"/>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Medium"/>
        <a:ea typeface="Avenir Next Medium"/>
        <a:cs typeface="Avenir Next Medium"/>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760000">
            <a:srgbClr val="FFFFFF">
              <a:alpha val="3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E3B39"/>
            </a:solidFill>
            <a:effectLst>
              <a:outerShdw sx="100000" sy="100000" kx="0" ky="0" algn="b" rotWithShape="0" blurRad="25400" dist="12700" dir="4920000">
                <a:srgbClr val="FFFFFF">
                  <a:alpha val="50000"/>
                </a:srgbClr>
              </a:outerShdw>
            </a:effectLst>
            <a:uFillTx/>
            <a:latin typeface="+mn-lt"/>
            <a:ea typeface="+mn-ea"/>
            <a:cs typeface="+mn-cs"/>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575451">
              <a:alpha val="90000"/>
            </a:srgbClr>
          </a:solidFill>
          <a:prstDash val="solid"/>
          <a:miter lim="400000"/>
        </a:ln>
        <a:effectLst>
          <a:outerShdw sx="100000" sy="100000" kx="0" ky="0" algn="b" rotWithShape="0" blurRad="25400" dist="25400" dir="5520000">
            <a:srgbClr val="FFFFFF">
              <a:alpha val="72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5">
  <a:themeElements>
    <a:clrScheme name="New_Template5">
      <a:dk1>
        <a:srgbClr val="000000"/>
      </a:dk1>
      <a:lt1>
        <a:srgbClr val="FFFFFF"/>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Medium"/>
        <a:ea typeface="Avenir Next Medium"/>
        <a:cs typeface="Avenir Next Medium"/>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760000">
            <a:srgbClr val="FFFFFF">
              <a:alpha val="3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E3B39"/>
            </a:solidFill>
            <a:effectLst>
              <a:outerShdw sx="100000" sy="100000" kx="0" ky="0" algn="b" rotWithShape="0" blurRad="25400" dist="12700" dir="4920000">
                <a:srgbClr val="FFFFFF">
                  <a:alpha val="50000"/>
                </a:srgbClr>
              </a:outerShdw>
            </a:effectLst>
            <a:uFillTx/>
            <a:latin typeface="+mn-lt"/>
            <a:ea typeface="+mn-ea"/>
            <a:cs typeface="+mn-cs"/>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575451">
              <a:alpha val="90000"/>
            </a:srgbClr>
          </a:solidFill>
          <a:prstDash val="solid"/>
          <a:miter lim="400000"/>
        </a:ln>
        <a:effectLst>
          <a:outerShdw sx="100000" sy="100000" kx="0" ky="0" algn="b" rotWithShape="0" blurRad="25400" dist="25400" dir="5520000">
            <a:srgbClr val="FFFFFF">
              <a:alpha val="72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mn-lt"/>
            <a:ea typeface="+mn-ea"/>
            <a:cs typeface="+mn-cs"/>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